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256" r:id="rId2"/>
    <p:sldId id="267" r:id="rId3"/>
    <p:sldId id="273" r:id="rId4"/>
    <p:sldId id="274" r:id="rId5"/>
    <p:sldId id="275" r:id="rId6"/>
    <p:sldId id="276" r:id="rId7"/>
    <p:sldId id="277" r:id="rId8"/>
    <p:sldId id="278" r:id="rId9"/>
    <p:sldId id="279" r:id="rId10"/>
    <p:sldId id="280" r:id="rId11"/>
    <p:sldId id="281" r:id="rId12"/>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5" pos="3839">
          <p15:clr>
            <a:srgbClr val="A4A3A4"/>
          </p15:clr>
        </p15:guide>
        <p15:guide id="6" pos="100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howGuides="1">
      <p:cViewPr varScale="1">
        <p:scale>
          <a:sx n="82" d="100"/>
          <a:sy n="82" d="100"/>
        </p:scale>
        <p:origin x="720" y="72"/>
      </p:cViewPr>
      <p:guideLst>
        <p:guide orient="horz" pos="2160"/>
        <p:guide pos="3839"/>
        <p:guide pos="1007"/>
      </p:guideLst>
    </p:cSldViewPr>
  </p:slideViewPr>
  <p:notesTextViewPr>
    <p:cViewPr>
      <p:scale>
        <a:sx n="1" d="1"/>
        <a:sy n="1" d="1"/>
      </p:scale>
      <p:origin x="0" y="0"/>
    </p:cViewPr>
  </p:notesTextViewPr>
  <p:notesViewPr>
    <p:cSldViewPr showGuides="1">
      <p:cViewPr varScale="1">
        <p:scale>
          <a:sx n="63" d="100"/>
          <a:sy n="63" d="100"/>
        </p:scale>
        <p:origin x="2838"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B7646E-8811-423A-9C42-2CBFADA00A96}" type="datetimeFigureOut">
              <a:rPr lang="en-US" smtClean="0"/>
              <a:t>11/24/2024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360E59-1627-4404-ACC5-51C744AB0F27}" type="slidenum">
              <a:rPr lang="en-US" smtClean="0"/>
              <a:t>‹#›</a:t>
            </a:fld>
            <a:endParaRPr lang="en-US"/>
          </a:p>
        </p:txBody>
      </p:sp>
    </p:spTree>
    <p:extLst>
      <p:ext uri="{BB962C8B-B14F-4D97-AF65-F5344CB8AC3E}">
        <p14:creationId xmlns:p14="http://schemas.microsoft.com/office/powerpoint/2010/main" val="516225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1"/>
                </a:solidFill>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1"/>
                </a:solidFill>
              </a:defRPr>
            </a:lvl1pPr>
          </a:lstStyle>
          <a:p>
            <a:fld id="{D677E230-58DD-43ED-96A1-552DDAB53532}" type="datetimeFigureOut">
              <a:rPr lang="en-US" smtClean="0"/>
              <a:pPr/>
              <a:t>11/24/2024</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1"/>
                </a:solidFill>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1"/>
                </a:solidFill>
              </a:defRPr>
            </a:lvl1pPr>
          </a:lstStyle>
          <a:p>
            <a:fld id="{841221E5-7225-48EB-A4EE-420E7BFCF705}" type="slidenum">
              <a:rPr lang="en-US" smtClean="0"/>
              <a:pPr/>
              <a:t>‹#›</a:t>
            </a:fld>
            <a:endParaRPr lang="en-US"/>
          </a:p>
        </p:txBody>
      </p:sp>
    </p:spTree>
    <p:extLst>
      <p:ext uri="{BB962C8B-B14F-4D97-AF65-F5344CB8AC3E}">
        <p14:creationId xmlns:p14="http://schemas.microsoft.com/office/powerpoint/2010/main" val="1556669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bwMode="ltGray">
          <a:xfrm>
            <a:off x="11579384"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9" name="Rectangle 8"/>
          <p:cNvSpPr/>
          <p:nvPr/>
        </p:nvSpPr>
        <p:spPr bwMode="gray">
          <a:xfrm>
            <a:off x="11274663" y="5638800"/>
            <a:ext cx="304721" cy="121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0" name="Rectangle 9"/>
          <p:cNvSpPr/>
          <p:nvPr/>
        </p:nvSpPr>
        <p:spPr bwMode="ltGray">
          <a:xfrm>
            <a:off x="121888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1" name="Rectangle 10"/>
          <p:cNvSpPr/>
          <p:nvPr/>
        </p:nvSpPr>
        <p:spPr bwMode="gray">
          <a:xfrm>
            <a:off x="0" y="0"/>
            <a:ext cx="1218883"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2" name="Rectangle 11"/>
          <p:cNvSpPr/>
          <p:nvPr/>
        </p:nvSpPr>
        <p:spPr bwMode="ltGray">
          <a:xfrm>
            <a:off x="0" y="5638800"/>
            <a:ext cx="12188825" cy="12192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13" name="Straight Connector 12"/>
          <p:cNvCxnSpPr/>
          <p:nvPr/>
        </p:nvCxnSpPr>
        <p:spPr bwMode="white">
          <a:xfrm>
            <a:off x="11573293"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bwMode="black">
          <a:xfrm>
            <a:off x="0" y="5643132"/>
            <a:ext cx="1216152" cy="1214868"/>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15" name="Straight Connector 14"/>
          <p:cNvCxnSpPr/>
          <p:nvPr/>
        </p:nvCxnSpPr>
        <p:spPr bwMode="white">
          <a:xfrm>
            <a:off x="1218884"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white">
          <a:xfrm>
            <a:off x="0" y="5631204"/>
            <a:ext cx="182832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Pi"/>
          <p:cNvSpPr>
            <a:spLocks/>
          </p:cNvSpPr>
          <p:nvPr/>
        </p:nvSpPr>
        <p:spPr bwMode="white">
          <a:xfrm>
            <a:off x="276462" y="6032500"/>
            <a:ext cx="593189" cy="519176"/>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solidFill>
              <a:schemeClr val="bg1"/>
            </a:solidFill>
          </a:ln>
        </p:spPr>
        <p:txBody>
          <a:bodyPr vert="horz" wrap="square" lIns="121899" tIns="60949" rIns="121899" bIns="60949" numCol="1" anchor="t" anchorCtr="0" compatLnSpc="1">
            <a:prstTxWarp prst="textNoShape">
              <a:avLst/>
            </a:prstTxWarp>
          </a:bodyPr>
          <a:lstStyle/>
          <a:p>
            <a:endParaRPr/>
          </a:p>
        </p:txBody>
      </p:sp>
      <p:sp>
        <p:nvSpPr>
          <p:cNvPr id="2" name="Title 1"/>
          <p:cNvSpPr>
            <a:spLocks noGrp="1"/>
          </p:cNvSpPr>
          <p:nvPr>
            <p:ph type="ctrTitle"/>
          </p:nvPr>
        </p:nvSpPr>
        <p:spPr>
          <a:xfrm>
            <a:off x="2428669" y="1600200"/>
            <a:ext cx="8329031" cy="2680127"/>
          </a:xfrm>
        </p:spPr>
        <p:txBody>
          <a:bodyPr>
            <a:noAutofit/>
          </a:bodyPr>
          <a:lstStyle>
            <a:lvl1pPr>
              <a:defRPr sz="5400"/>
            </a:lvl1pPr>
          </a:lstStyle>
          <a:p>
            <a:r>
              <a:rPr lang="en-US"/>
              <a:t>Click to edit Master title style</a:t>
            </a:r>
            <a:endParaRPr/>
          </a:p>
        </p:txBody>
      </p:sp>
      <p:sp>
        <p:nvSpPr>
          <p:cNvPr id="3" name="Subtitle 2"/>
          <p:cNvSpPr>
            <a:spLocks noGrp="1"/>
          </p:cNvSpPr>
          <p:nvPr>
            <p:ph type="subTitle" idx="1"/>
          </p:nvPr>
        </p:nvSpPr>
        <p:spPr>
          <a:xfrm>
            <a:off x="2428669" y="4344915"/>
            <a:ext cx="7516442" cy="1116085"/>
          </a:xfrm>
        </p:spPr>
        <p:txBody>
          <a:bodyPr>
            <a:normAutofit/>
          </a:bodyPr>
          <a:lstStyle>
            <a:lvl1pPr marL="0" indent="0" algn="l">
              <a:spcBef>
                <a:spcPts val="0"/>
              </a:spcBef>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p:txBody>
          <a:bodyPr/>
          <a:lstStyle>
            <a:lvl1pPr>
              <a:defRPr baseline="0">
                <a:solidFill>
                  <a:schemeClr val="tx2"/>
                </a:solidFill>
              </a:defRPr>
            </a:lvl1pPr>
          </a:lstStyle>
          <a:p>
            <a:fld id="{C2C6F8EA-316C-41DE-B9A4-EDCC3A85ED9A}" type="datetimeFigureOut">
              <a:rPr lang="en-US" smtClean="0"/>
              <a:pPr/>
              <a:t>11/24/2024</a:t>
            </a:fld>
            <a:endParaRPr lang="en-US" dirty="0"/>
          </a:p>
        </p:txBody>
      </p:sp>
      <p:sp>
        <p:nvSpPr>
          <p:cNvPr id="5" name="Footer Placeholder 4"/>
          <p:cNvSpPr>
            <a:spLocks noGrp="1"/>
          </p:cNvSpPr>
          <p:nvPr>
            <p:ph type="ftr" sz="quarter" idx="11"/>
          </p:nvPr>
        </p:nvSpPr>
        <p:spPr/>
        <p:txBody>
          <a:bodyPr/>
          <a:lstStyle>
            <a:lvl1pPr>
              <a:defRPr baseline="0">
                <a:solidFill>
                  <a:schemeClr val="tx2"/>
                </a:solidFill>
              </a:defRPr>
            </a:lvl1pPr>
          </a:lstStyle>
          <a:p>
            <a:r>
              <a:rPr lang="en-US"/>
              <a:t>Add a footer</a:t>
            </a:r>
            <a:endParaRPr lang="en-US" dirty="0"/>
          </a:p>
        </p:txBody>
      </p:sp>
      <p:sp>
        <p:nvSpPr>
          <p:cNvPr id="6" name="Slide Number Placeholder 5"/>
          <p:cNvSpPr>
            <a:spLocks noGrp="1"/>
          </p:cNvSpPr>
          <p:nvPr>
            <p:ph type="sldNum" sz="quarter" idx="12"/>
          </p:nvPr>
        </p:nvSpPr>
        <p:spPr>
          <a:xfrm>
            <a:off x="10666412" y="6356351"/>
            <a:ext cx="609441" cy="365125"/>
          </a:xfrm>
        </p:spPr>
        <p:txBody>
          <a:bodyPr/>
          <a:lstStyle>
            <a:lvl1pPr>
              <a:defRPr baseline="0">
                <a:solidFill>
                  <a:schemeClr val="tx2"/>
                </a:solidFill>
              </a:defRPr>
            </a:lvl1pPr>
          </a:lstStyle>
          <a:p>
            <a:fld id="{7DC1BBB0-96F0-4077-A278-0F3FB5C104D3}" type="slidenum">
              <a:rPr lang="en-US" smtClean="0"/>
              <a:pPr/>
              <a:t>‹#›</a:t>
            </a:fld>
            <a:endParaRPr lang="en-US"/>
          </a:p>
        </p:txBody>
      </p:sp>
    </p:spTree>
    <p:extLst>
      <p:ext uri="{BB962C8B-B14F-4D97-AF65-F5344CB8AC3E}">
        <p14:creationId xmlns:p14="http://schemas.microsoft.com/office/powerpoint/2010/main" val="3817955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C2C6F8EA-316C-41DE-B9A4-EDCC3A85ED9A}" type="datetimeFigureOut">
              <a:rPr lang="en-US"/>
              <a:t>11/24/2024</a:t>
            </a:fld>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6" name="Slide Number Placeholder 5"/>
          <p:cNvSpPr>
            <a:spLocks noGrp="1"/>
          </p:cNvSpPr>
          <p:nvPr>
            <p:ph type="sldNum" sz="quarter" idx="12"/>
          </p:nvPr>
        </p:nvSpPr>
        <p:spPr/>
        <p:txBody>
          <a:bodyPr/>
          <a:lstStyle/>
          <a:p>
            <a:fld id="{7DC1BBB0-96F0-4077-A278-0F3FB5C104D3}" type="slidenum">
              <a:rPr/>
              <a:t>‹#›</a:t>
            </a:fld>
            <a:endParaRPr/>
          </a:p>
        </p:txBody>
      </p:sp>
    </p:spTree>
    <p:extLst>
      <p:ext uri="{BB962C8B-B14F-4D97-AF65-F5344CB8AC3E}">
        <p14:creationId xmlns:p14="http://schemas.microsoft.com/office/powerpoint/2010/main" val="2040880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black">
          <a:xfrm>
            <a:off x="11884104"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8" name="Rectangle 7"/>
          <p:cNvSpPr/>
          <p:nvPr/>
        </p:nvSpPr>
        <p:spPr bwMode="ltGray">
          <a:xfrm>
            <a:off x="61714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9" name="Rectangle 8"/>
          <p:cNvSpPr/>
          <p:nvPr/>
        </p:nvSpPr>
        <p:spPr bwMode="gray">
          <a:xfrm>
            <a:off x="0" y="0"/>
            <a:ext cx="609441" cy="6858000"/>
          </a:xfrm>
          <a:prstGeom prst="rect">
            <a:avLst/>
          </a:prstGeom>
          <a:solidFill>
            <a:schemeClr val="accent1">
              <a:lumMod val="75000"/>
              <a:alpha val="8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0" name="Rectangle 9"/>
          <p:cNvSpPr/>
          <p:nvPr/>
        </p:nvSpPr>
        <p:spPr bwMode="black">
          <a:xfrm>
            <a:off x="617143" y="736219"/>
            <a:ext cx="609441"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1" name="Straight Connector 10"/>
          <p:cNvCxnSpPr/>
          <p:nvPr/>
        </p:nvCxnSpPr>
        <p:spPr bwMode="white">
          <a:xfrm>
            <a:off x="617143" y="7362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white">
          <a:xfrm>
            <a:off x="617143" y="13458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Pi"/>
          <p:cNvSpPr>
            <a:spLocks/>
          </p:cNvSpPr>
          <p:nvPr/>
        </p:nvSpPr>
        <p:spPr bwMode="white">
          <a:xfrm rot="5400000">
            <a:off x="756095" y="898102"/>
            <a:ext cx="336023" cy="294097"/>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a:p>
        </p:txBody>
      </p:sp>
      <p:cxnSp>
        <p:nvCxnSpPr>
          <p:cNvPr id="14" name="Straight Connector 13"/>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9599612" y="685800"/>
            <a:ext cx="1787526" cy="5486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598613" y="685800"/>
            <a:ext cx="7848599"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C2C6F8EA-316C-41DE-B9A4-EDCC3A85ED9A}" type="datetimeFigureOut">
              <a:rPr lang="en-US"/>
              <a:t>11/24/2024</a:t>
            </a:fld>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6" name="Slide Number Placeholder 5"/>
          <p:cNvSpPr>
            <a:spLocks noGrp="1"/>
          </p:cNvSpPr>
          <p:nvPr>
            <p:ph type="sldNum" sz="quarter" idx="12"/>
          </p:nvPr>
        </p:nvSpPr>
        <p:spPr/>
        <p:txBody>
          <a:bodyPr/>
          <a:lstStyle/>
          <a:p>
            <a:fld id="{7DC1BBB0-96F0-4077-A278-0F3FB5C104D3}" type="slidenum">
              <a:rPr/>
              <a:t>‹#›</a:t>
            </a:fld>
            <a:endParaRPr/>
          </a:p>
        </p:txBody>
      </p:sp>
    </p:spTree>
    <p:extLst>
      <p:ext uri="{BB962C8B-B14F-4D97-AF65-F5344CB8AC3E}">
        <p14:creationId xmlns:p14="http://schemas.microsoft.com/office/powerpoint/2010/main" val="612817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C2C6F8EA-316C-41DE-B9A4-EDCC3A85ED9A}" type="datetimeFigureOut">
              <a:rPr lang="en-US"/>
              <a:t>11/24/2024</a:t>
            </a:fld>
            <a:endParaRPr dirty="0"/>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6" name="Slide Number Placeholder 5"/>
          <p:cNvSpPr>
            <a:spLocks noGrp="1"/>
          </p:cNvSpPr>
          <p:nvPr>
            <p:ph type="sldNum" sz="quarter" idx="12"/>
          </p:nvPr>
        </p:nvSpPr>
        <p:spPr/>
        <p:txBody>
          <a:bodyPr/>
          <a:lstStyle/>
          <a:p>
            <a:fld id="{7DC1BBB0-96F0-4077-A278-0F3FB5C104D3}" type="slidenum">
              <a:rPr/>
              <a:t>‹#›</a:t>
            </a:fld>
            <a:endParaRPr/>
          </a:p>
        </p:txBody>
      </p:sp>
    </p:spTree>
    <p:extLst>
      <p:ext uri="{BB962C8B-B14F-4D97-AF65-F5344CB8AC3E}">
        <p14:creationId xmlns:p14="http://schemas.microsoft.com/office/powerpoint/2010/main" val="218553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9" name="Rectangle 18"/>
          <p:cNvSpPr/>
          <p:nvPr/>
        </p:nvSpPr>
        <p:spPr bwMode="black">
          <a:xfrm>
            <a:off x="11579384"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0" name="Rectangle 19"/>
          <p:cNvSpPr/>
          <p:nvPr/>
        </p:nvSpPr>
        <p:spPr bwMode="gray">
          <a:xfrm>
            <a:off x="11274663" y="5638800"/>
            <a:ext cx="304721" cy="121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4" name="Rectangle 23"/>
          <p:cNvSpPr/>
          <p:nvPr/>
        </p:nvSpPr>
        <p:spPr bwMode="gray">
          <a:xfrm>
            <a:off x="1216152"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1" name="Rectangle 20"/>
          <p:cNvSpPr/>
          <p:nvPr/>
        </p:nvSpPr>
        <p:spPr bwMode="ltGray">
          <a:xfrm>
            <a:off x="0" y="5638800"/>
            <a:ext cx="12188825" cy="12192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22" name="Straight Connector 21"/>
          <p:cNvCxnSpPr/>
          <p:nvPr/>
        </p:nvCxnSpPr>
        <p:spPr bwMode="white">
          <a:xfrm>
            <a:off x="11573293"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bwMode="black">
          <a:xfrm>
            <a:off x="0" y="5643132"/>
            <a:ext cx="1216152" cy="1214868"/>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8" name="Pi"/>
          <p:cNvSpPr>
            <a:spLocks/>
          </p:cNvSpPr>
          <p:nvPr/>
        </p:nvSpPr>
        <p:spPr bwMode="white">
          <a:xfrm>
            <a:off x="276462" y="6032500"/>
            <a:ext cx="593189" cy="519176"/>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solidFill>
              <a:schemeClr val="bg1"/>
            </a:solidFill>
          </a:ln>
        </p:spPr>
        <p:txBody>
          <a:bodyPr vert="horz" wrap="square" lIns="121899" tIns="60949" rIns="121899" bIns="60949" numCol="1" anchor="t" anchorCtr="0" compatLnSpc="1">
            <a:prstTxWarp prst="textNoShape">
              <a:avLst/>
            </a:prstTxWarp>
          </a:bodyPr>
          <a:lstStyle/>
          <a:p>
            <a:endParaRPr/>
          </a:p>
        </p:txBody>
      </p:sp>
      <p:cxnSp>
        <p:nvCxnSpPr>
          <p:cNvPr id="23" name="Straight Connector 22"/>
          <p:cNvCxnSpPr/>
          <p:nvPr/>
        </p:nvCxnSpPr>
        <p:spPr bwMode="white">
          <a:xfrm>
            <a:off x="1216152"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bwMode="black">
          <a:xfrm>
            <a:off x="11579384" y="0"/>
            <a:ext cx="609441" cy="60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7" name="Rectangle 26"/>
          <p:cNvSpPr/>
          <p:nvPr/>
        </p:nvSpPr>
        <p:spPr bwMode="gray">
          <a:xfrm>
            <a:off x="11274663" y="0"/>
            <a:ext cx="304721" cy="609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8" name="Rectangle 27"/>
          <p:cNvSpPr/>
          <p:nvPr/>
        </p:nvSpPr>
        <p:spPr bwMode="gray">
          <a:xfrm>
            <a:off x="1218883" y="0"/>
            <a:ext cx="609441" cy="60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9" name="Rectangle 28"/>
          <p:cNvSpPr/>
          <p:nvPr/>
        </p:nvSpPr>
        <p:spPr>
          <a:xfrm>
            <a:off x="-2" y="0"/>
            <a:ext cx="1218883" cy="609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0" name="Rectangle 29"/>
          <p:cNvSpPr/>
          <p:nvPr/>
        </p:nvSpPr>
        <p:spPr bwMode="ltGray">
          <a:xfrm>
            <a:off x="0" y="0"/>
            <a:ext cx="12188825" cy="6096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31" name="Straight Connector 30"/>
          <p:cNvCxnSpPr/>
          <p:nvPr/>
        </p:nvCxnSpPr>
        <p:spPr bwMode="white">
          <a:xfrm>
            <a:off x="11573293" y="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bwMode="black">
          <a:xfrm>
            <a:off x="0" y="0"/>
            <a:ext cx="1216152"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33" name="Straight Connector 32"/>
          <p:cNvCxnSpPr/>
          <p:nvPr/>
        </p:nvCxnSpPr>
        <p:spPr bwMode="white">
          <a:xfrm>
            <a:off x="1218884" y="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98613" y="1600201"/>
            <a:ext cx="8283272" cy="2654064"/>
          </a:xfrm>
        </p:spPr>
        <p:txBody>
          <a:bodyPr anchor="b">
            <a:normAutofit/>
          </a:bodyPr>
          <a:lstStyle>
            <a:lvl1pPr algn="l">
              <a:defRPr sz="5400" b="0" cap="none" baseline="0"/>
            </a:lvl1pPr>
          </a:lstStyle>
          <a:p>
            <a:r>
              <a:rPr lang="en-US"/>
              <a:t>Click to edit Master title style</a:t>
            </a:r>
            <a:endParaRPr/>
          </a:p>
        </p:txBody>
      </p:sp>
      <p:sp>
        <p:nvSpPr>
          <p:cNvPr id="3" name="Text Placeholder 2"/>
          <p:cNvSpPr>
            <a:spLocks noGrp="1"/>
          </p:cNvSpPr>
          <p:nvPr>
            <p:ph type="body" idx="1"/>
          </p:nvPr>
        </p:nvSpPr>
        <p:spPr>
          <a:xfrm>
            <a:off x="1598613" y="4259996"/>
            <a:ext cx="7264623" cy="1150203"/>
          </a:xfrm>
        </p:spPr>
        <p:txBody>
          <a:bodyPr anchor="t">
            <a:normAutofit/>
          </a:bodyPr>
          <a:lstStyle>
            <a:lvl1pPr marL="0" indent="0">
              <a:spcBef>
                <a:spcPts val="0"/>
              </a:spcBef>
              <a:buNone/>
              <a:defRPr sz="3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baseline="0">
                <a:solidFill>
                  <a:schemeClr val="tx2"/>
                </a:solidFill>
              </a:defRPr>
            </a:lvl1pPr>
          </a:lstStyle>
          <a:p>
            <a:fld id="{C2C6F8EA-316C-41DE-B9A4-EDCC3A85ED9A}" type="datetimeFigureOut">
              <a:rPr lang="en-US" smtClean="0"/>
              <a:pPr/>
              <a:t>11/24/2024</a:t>
            </a:fld>
            <a:endParaRPr lang="en-US" dirty="0"/>
          </a:p>
        </p:txBody>
      </p:sp>
      <p:sp>
        <p:nvSpPr>
          <p:cNvPr id="5" name="Footer Placeholder 4"/>
          <p:cNvSpPr>
            <a:spLocks noGrp="1"/>
          </p:cNvSpPr>
          <p:nvPr>
            <p:ph type="ftr" sz="quarter" idx="11"/>
          </p:nvPr>
        </p:nvSpPr>
        <p:spPr/>
        <p:txBody>
          <a:bodyPr/>
          <a:lstStyle>
            <a:lvl1pPr>
              <a:defRPr baseline="0">
                <a:solidFill>
                  <a:schemeClr val="tx2"/>
                </a:solidFill>
              </a:defRPr>
            </a:lvl1pPr>
          </a:lstStyle>
          <a:p>
            <a:r>
              <a:rPr lang="en-US"/>
              <a:t>Add a footer</a:t>
            </a:r>
            <a:endParaRPr lang="en-US" dirty="0"/>
          </a:p>
        </p:txBody>
      </p:sp>
      <p:sp>
        <p:nvSpPr>
          <p:cNvPr id="6" name="Slide Number Placeholder 5"/>
          <p:cNvSpPr>
            <a:spLocks noGrp="1"/>
          </p:cNvSpPr>
          <p:nvPr>
            <p:ph type="sldNum" sz="quarter" idx="12"/>
          </p:nvPr>
        </p:nvSpPr>
        <p:spPr>
          <a:xfrm>
            <a:off x="10666571" y="6356351"/>
            <a:ext cx="609441" cy="365125"/>
          </a:xfrm>
        </p:spPr>
        <p:txBody>
          <a:bodyPr/>
          <a:lstStyle>
            <a:lvl1pPr>
              <a:defRPr baseline="0">
                <a:solidFill>
                  <a:schemeClr val="tx2"/>
                </a:solidFill>
              </a:defRPr>
            </a:lvl1pPr>
          </a:lstStyle>
          <a:p>
            <a:fld id="{7DC1BBB0-96F0-4077-A278-0F3FB5C104D3}" type="slidenum">
              <a:rPr lang="en-US" smtClean="0"/>
              <a:pPr/>
              <a:t>‹#›</a:t>
            </a:fld>
            <a:endParaRPr lang="en-US"/>
          </a:p>
        </p:txBody>
      </p:sp>
    </p:spTree>
    <p:extLst>
      <p:ext uri="{BB962C8B-B14F-4D97-AF65-F5344CB8AC3E}">
        <p14:creationId xmlns:p14="http://schemas.microsoft.com/office/powerpoint/2010/main" val="3234467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593436" y="1600200"/>
            <a:ext cx="4814586"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561651" y="1600200"/>
            <a:ext cx="4814586" cy="4572000"/>
          </a:xfrm>
        </p:spPr>
        <p:txBody>
          <a:bodyPr/>
          <a:lstStyle>
            <a:lvl1pPr>
              <a:defRPr sz="2800"/>
            </a:lvl1pPr>
            <a:lvl2pPr>
              <a:defRPr sz="2400"/>
            </a:lvl2pPr>
            <a:lvl3pPr>
              <a:defRPr sz="2000"/>
            </a:lvl3pPr>
            <a:lvl4pPr>
              <a:defRPr sz="1800"/>
            </a:lvl4pPr>
            <a:lvl5pPr>
              <a:defRPr sz="1800"/>
            </a:lvl5pPr>
            <a:lvl6pPr>
              <a:defRPr sz="1800" baseline="0"/>
            </a:lvl6pPr>
            <a:lvl7pPr>
              <a:defRPr sz="1800" baseline="0"/>
            </a:lvl7pPr>
            <a:lvl8pPr>
              <a:defRPr sz="1800" baseline="0"/>
            </a:lvl8pPr>
            <a:lvl9pPr>
              <a:defRPr sz="18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C2C6F8EA-316C-41DE-B9A4-EDCC3A85ED9A}" type="datetimeFigureOut">
              <a:rPr lang="en-US"/>
              <a:t>11/24/2024</a:t>
            </a:fld>
            <a:endParaRP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7" name="Slide Number Placeholder 6"/>
          <p:cNvSpPr>
            <a:spLocks noGrp="1"/>
          </p:cNvSpPr>
          <p:nvPr>
            <p:ph type="sldNum" sz="quarter" idx="12"/>
          </p:nvPr>
        </p:nvSpPr>
        <p:spPr/>
        <p:txBody>
          <a:bodyPr/>
          <a:lstStyle/>
          <a:p>
            <a:fld id="{7DC1BBB0-96F0-4077-A278-0F3FB5C104D3}" type="slidenum">
              <a:rPr/>
              <a:t>‹#›</a:t>
            </a:fld>
            <a:endParaRPr/>
          </a:p>
        </p:txBody>
      </p:sp>
    </p:spTree>
    <p:extLst>
      <p:ext uri="{BB962C8B-B14F-4D97-AF65-F5344CB8AC3E}">
        <p14:creationId xmlns:p14="http://schemas.microsoft.com/office/powerpoint/2010/main" val="1239113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593436" y="1499616"/>
            <a:ext cx="4818888" cy="938784"/>
          </a:xfrm>
        </p:spPr>
        <p:txBody>
          <a:bodyPr anchor="b">
            <a:noAutofit/>
          </a:bodyPr>
          <a:lstStyle>
            <a:lvl1pPr marL="0" indent="0">
              <a:spcBef>
                <a:spcPts val="0"/>
              </a:spcBef>
              <a:buNone/>
              <a:defRPr sz="24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93436" y="2514706"/>
            <a:ext cx="4814586" cy="365749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6557349" y="1499616"/>
            <a:ext cx="4818888" cy="938784"/>
          </a:xfrm>
        </p:spPr>
        <p:txBody>
          <a:bodyPr anchor="b">
            <a:noAutofit/>
          </a:bodyPr>
          <a:lstStyle>
            <a:lvl1pPr marL="0" indent="0">
              <a:spcBef>
                <a:spcPts val="0"/>
              </a:spcBef>
              <a:buNone/>
              <a:defRPr sz="24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57349" y="2514600"/>
            <a:ext cx="4818888" cy="365556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C2C6F8EA-316C-41DE-B9A4-EDCC3A85ED9A}" type="datetimeFigureOut">
              <a:rPr lang="en-US"/>
              <a:t>11/24/2024</a:t>
            </a:fld>
            <a:endParaRPr/>
          </a:p>
        </p:txBody>
      </p:sp>
      <p:sp>
        <p:nvSpPr>
          <p:cNvPr id="8" name="Footer Placeholder 7"/>
          <p:cNvSpPr>
            <a:spLocks noGrp="1"/>
          </p:cNvSpPr>
          <p:nvPr>
            <p:ph type="ftr" sz="quarter" idx="11"/>
          </p:nvPr>
        </p:nvSpPr>
        <p:spPr/>
        <p:txBody>
          <a:bodyPr/>
          <a:lstStyle/>
          <a:p>
            <a:r>
              <a:rPr lang="en-US" dirty="0"/>
              <a:t>Add a footer</a:t>
            </a:r>
            <a:endParaRPr dirty="0"/>
          </a:p>
        </p:txBody>
      </p:sp>
      <p:sp>
        <p:nvSpPr>
          <p:cNvPr id="9" name="Slide Number Placeholder 8"/>
          <p:cNvSpPr>
            <a:spLocks noGrp="1"/>
          </p:cNvSpPr>
          <p:nvPr>
            <p:ph type="sldNum" sz="quarter" idx="12"/>
          </p:nvPr>
        </p:nvSpPr>
        <p:spPr/>
        <p:txBody>
          <a:bodyPr/>
          <a:lstStyle/>
          <a:p>
            <a:fld id="{7DC1BBB0-96F0-4077-A278-0F3FB5C104D3}" type="slidenum">
              <a:rPr/>
              <a:t>‹#›</a:t>
            </a:fld>
            <a:endParaRPr/>
          </a:p>
        </p:txBody>
      </p:sp>
    </p:spTree>
    <p:extLst>
      <p:ext uri="{BB962C8B-B14F-4D97-AF65-F5344CB8AC3E}">
        <p14:creationId xmlns:p14="http://schemas.microsoft.com/office/powerpoint/2010/main" val="2138358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C2C6F8EA-316C-41DE-B9A4-EDCC3A85ED9A}" type="datetimeFigureOut">
              <a:rPr lang="en-US"/>
              <a:t>11/24/2024</a:t>
            </a:fld>
            <a:endParaRPr/>
          </a:p>
        </p:txBody>
      </p:sp>
      <p:sp>
        <p:nvSpPr>
          <p:cNvPr id="4" name="Footer Placeholder 3"/>
          <p:cNvSpPr>
            <a:spLocks noGrp="1"/>
          </p:cNvSpPr>
          <p:nvPr>
            <p:ph type="ftr" sz="quarter" idx="11"/>
          </p:nvPr>
        </p:nvSpPr>
        <p:spPr/>
        <p:txBody>
          <a:bodyPr/>
          <a:lstStyle/>
          <a:p>
            <a:r>
              <a:rPr lang="en-US" dirty="0"/>
              <a:t>Add a footer</a:t>
            </a:r>
            <a:endParaRPr dirty="0"/>
          </a:p>
        </p:txBody>
      </p:sp>
      <p:sp>
        <p:nvSpPr>
          <p:cNvPr id="5" name="Slide Number Placeholder 4"/>
          <p:cNvSpPr>
            <a:spLocks noGrp="1"/>
          </p:cNvSpPr>
          <p:nvPr>
            <p:ph type="sldNum" sz="quarter" idx="12"/>
          </p:nvPr>
        </p:nvSpPr>
        <p:spPr/>
        <p:txBody>
          <a:bodyPr/>
          <a:lstStyle/>
          <a:p>
            <a:fld id="{7DC1BBB0-96F0-4077-A278-0F3FB5C104D3}" type="slidenum">
              <a:rPr/>
              <a:t>‹#›</a:t>
            </a:fld>
            <a:endParaRPr/>
          </a:p>
        </p:txBody>
      </p:sp>
    </p:spTree>
    <p:extLst>
      <p:ext uri="{BB962C8B-B14F-4D97-AF65-F5344CB8AC3E}">
        <p14:creationId xmlns:p14="http://schemas.microsoft.com/office/powerpoint/2010/main" val="3163578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bwMode="ltGray">
          <a:xfrm>
            <a:off x="626239" y="0"/>
            <a:ext cx="30472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6" name="Rectangle 5"/>
          <p:cNvSpPr/>
          <p:nvPr/>
        </p:nvSpPr>
        <p:spPr bwMode="gray">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cxnSp>
        <p:nvCxnSpPr>
          <p:cNvPr id="7" name="Straight Connector 6"/>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bwMode="gray">
          <a:xfrm>
            <a:off x="10969942" y="0"/>
            <a:ext cx="922621" cy="6858000"/>
          </a:xfrm>
          <a:prstGeom prst="rect">
            <a:avLst/>
          </a:prstGeom>
          <a:solidFill>
            <a:schemeClr val="accent1">
              <a:lumMod val="75000"/>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9" name="Rectangle 8"/>
          <p:cNvSpPr/>
          <p:nvPr/>
        </p:nvSpPr>
        <p:spPr bwMode="black">
          <a:xfrm>
            <a:off x="11892563"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2" name="Date Placeholder 1"/>
          <p:cNvSpPr>
            <a:spLocks noGrp="1"/>
          </p:cNvSpPr>
          <p:nvPr>
            <p:ph type="dt" sz="half" idx="10"/>
          </p:nvPr>
        </p:nvSpPr>
        <p:spPr/>
        <p:txBody>
          <a:bodyPr/>
          <a:lstStyle/>
          <a:p>
            <a:fld id="{C2C6F8EA-316C-41DE-B9A4-EDCC3A85ED9A}" type="datetimeFigureOut">
              <a:rPr lang="en-US"/>
              <a:t>11/24/2024</a:t>
            </a:fld>
            <a:endParaRPr/>
          </a:p>
        </p:txBody>
      </p:sp>
      <p:sp>
        <p:nvSpPr>
          <p:cNvPr id="3" name="Footer Placeholder 2"/>
          <p:cNvSpPr>
            <a:spLocks noGrp="1"/>
          </p:cNvSpPr>
          <p:nvPr>
            <p:ph type="ftr" sz="quarter" idx="11"/>
          </p:nvPr>
        </p:nvSpPr>
        <p:spPr/>
        <p:txBody>
          <a:bodyPr/>
          <a:lstStyle/>
          <a:p>
            <a:r>
              <a:rPr lang="en-US" dirty="0"/>
              <a:t>Add a footer</a:t>
            </a:r>
            <a:endParaRPr dirty="0"/>
          </a:p>
        </p:txBody>
      </p:sp>
      <p:sp>
        <p:nvSpPr>
          <p:cNvPr id="4" name="Slide Number Placeholder 3"/>
          <p:cNvSpPr>
            <a:spLocks noGrp="1"/>
          </p:cNvSpPr>
          <p:nvPr>
            <p:ph type="sldNum" sz="quarter" idx="12"/>
          </p:nvPr>
        </p:nvSpPr>
        <p:spPr/>
        <p:txBody>
          <a:bodyPr/>
          <a:lstStyle>
            <a:lvl1pPr>
              <a:defRPr>
                <a:solidFill>
                  <a:schemeClr val="bg1"/>
                </a:solidFill>
              </a:defRPr>
            </a:lvl1pPr>
          </a:lstStyle>
          <a:p>
            <a:fld id="{7DC1BBB0-96F0-4077-A278-0F3FB5C104D3}" type="slidenum">
              <a:rPr/>
              <a:pPr/>
              <a:t>‹#›</a:t>
            </a:fld>
            <a:endParaRPr/>
          </a:p>
        </p:txBody>
      </p:sp>
    </p:spTree>
    <p:extLst>
      <p:ext uri="{BB962C8B-B14F-4D97-AF65-F5344CB8AC3E}">
        <p14:creationId xmlns:p14="http://schemas.microsoft.com/office/powerpoint/2010/main" val="178381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bwMode="gray">
          <a:xfrm>
            <a:off x="621792" y="0"/>
            <a:ext cx="4147717"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9" name="Rectangle 8"/>
          <p:cNvSpPr/>
          <p:nvPr/>
        </p:nvSpPr>
        <p:spPr bwMode="ltGray">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cxnSp>
        <p:nvCxnSpPr>
          <p:cNvPr id="10" name="Straight Connector 9"/>
          <p:cNvCxnSpPr/>
          <p:nvPr/>
        </p:nvCxnSpPr>
        <p:spPr bwMode="white">
          <a:xfrm>
            <a:off x="621792"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bwMode="gray">
          <a:xfrm>
            <a:off x="11884104" y="0"/>
            <a:ext cx="30472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2" name="Title 1"/>
          <p:cNvSpPr>
            <a:spLocks noGrp="1"/>
          </p:cNvSpPr>
          <p:nvPr>
            <p:ph type="title"/>
          </p:nvPr>
        </p:nvSpPr>
        <p:spPr bwMode="white">
          <a:xfrm>
            <a:off x="1074240" y="381000"/>
            <a:ext cx="3293422" cy="1371600"/>
          </a:xfrm>
        </p:spPr>
        <p:txBody>
          <a:bodyPr anchor="b">
            <a:normAutofit/>
          </a:bodyPr>
          <a:lstStyle>
            <a:lvl1pPr algn="l">
              <a:defRPr sz="2800" b="0" cap="all" baseline="0">
                <a:solidFill>
                  <a:schemeClr val="bg1"/>
                </a:solidFill>
              </a:defRPr>
            </a:lvl1pPr>
          </a:lstStyle>
          <a:p>
            <a:r>
              <a:rPr lang="en-US"/>
              <a:t>Click to edit Master title style</a:t>
            </a:r>
            <a:endParaRPr/>
          </a:p>
        </p:txBody>
      </p:sp>
      <p:sp>
        <p:nvSpPr>
          <p:cNvPr id="3" name="Content Placeholder 2"/>
          <p:cNvSpPr>
            <a:spLocks noGrp="1"/>
          </p:cNvSpPr>
          <p:nvPr>
            <p:ph idx="1"/>
          </p:nvPr>
        </p:nvSpPr>
        <p:spPr>
          <a:xfrm>
            <a:off x="5180251" y="482600"/>
            <a:ext cx="6195986" cy="56896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baseline="0"/>
            </a:lvl8pPr>
            <a:lvl9pPr>
              <a:defRPr sz="18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bwMode="white">
          <a:xfrm>
            <a:off x="1074240" y="1828800"/>
            <a:ext cx="3293422" cy="4343400"/>
          </a:xfrm>
        </p:spPr>
        <p:txBody>
          <a:bodyPr>
            <a:normAutofit/>
          </a:bodyPr>
          <a:lstStyle>
            <a:lvl1pPr marL="0" indent="0">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2C6F8EA-316C-41DE-B9A4-EDCC3A85ED9A}" type="datetimeFigureOut">
              <a:rPr lang="en-US"/>
              <a:t>11/24/2024</a:t>
            </a:fld>
            <a:endParaRP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7" name="Slide Number Placeholder 6"/>
          <p:cNvSpPr>
            <a:spLocks noGrp="1"/>
          </p:cNvSpPr>
          <p:nvPr>
            <p:ph type="sldNum" sz="quarter" idx="12"/>
          </p:nvPr>
        </p:nvSpPr>
        <p:spPr/>
        <p:txBody>
          <a:bodyPr/>
          <a:lstStyle/>
          <a:p>
            <a:fld id="{7DC1BBB0-96F0-4077-A278-0F3FB5C104D3}" type="slidenum">
              <a:rPr/>
              <a:t>‹#›</a:t>
            </a:fld>
            <a:endParaRPr/>
          </a:p>
        </p:txBody>
      </p:sp>
    </p:spTree>
    <p:extLst>
      <p:ext uri="{BB962C8B-B14F-4D97-AF65-F5344CB8AC3E}">
        <p14:creationId xmlns:p14="http://schemas.microsoft.com/office/powerpoint/2010/main" val="3518043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bwMode="gray">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8" name="Rectangle 7"/>
          <p:cNvSpPr/>
          <p:nvPr/>
        </p:nvSpPr>
        <p:spPr bwMode="black">
          <a:xfrm>
            <a:off x="11884104" y="0"/>
            <a:ext cx="30472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9" name="Rectangle 8"/>
          <p:cNvSpPr/>
          <p:nvPr/>
        </p:nvSpPr>
        <p:spPr bwMode="ltGray">
          <a:xfrm>
            <a:off x="4875530" y="0"/>
            <a:ext cx="7017034"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2" name="Title 1"/>
          <p:cNvSpPr>
            <a:spLocks noGrp="1"/>
          </p:cNvSpPr>
          <p:nvPr>
            <p:ph type="title"/>
          </p:nvPr>
        </p:nvSpPr>
        <p:spPr>
          <a:xfrm>
            <a:off x="1074240" y="381000"/>
            <a:ext cx="3293422" cy="1371600"/>
          </a:xfrm>
        </p:spPr>
        <p:txBody>
          <a:bodyPr anchor="b">
            <a:normAutofit/>
          </a:bodyPr>
          <a:lstStyle>
            <a:lvl1pPr algn="l">
              <a:defRPr sz="2800" b="0" cap="all" baseline="0">
                <a:solidFill>
                  <a:schemeClr val="tx1">
                    <a:lumMod val="75000"/>
                  </a:schemeClr>
                </a:solidFill>
              </a:defRPr>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bwMode="auto">
          <a:xfrm>
            <a:off x="5180251" y="482600"/>
            <a:ext cx="6195986" cy="5689600"/>
          </a:xfrm>
          <a:ln w="19050">
            <a:solidFill>
              <a:schemeClr val="bg1"/>
            </a:solidFill>
          </a:ln>
        </p:spPr>
        <p:txBody>
          <a:bodyPr>
            <a:normAutofit/>
          </a:bodyPr>
          <a:lstStyle>
            <a:lvl1pPr marL="0" indent="0">
              <a:buNone/>
              <a:defRPr sz="2800" baseline="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dirty="0"/>
          </a:p>
        </p:txBody>
      </p:sp>
      <p:sp>
        <p:nvSpPr>
          <p:cNvPr id="4" name="Text Placeholder 3"/>
          <p:cNvSpPr>
            <a:spLocks noGrp="1"/>
          </p:cNvSpPr>
          <p:nvPr>
            <p:ph type="body" sz="half" idx="2"/>
          </p:nvPr>
        </p:nvSpPr>
        <p:spPr>
          <a:xfrm>
            <a:off x="1074240" y="1828800"/>
            <a:ext cx="3293422" cy="4343400"/>
          </a:xfrm>
        </p:spPr>
        <p:txBody>
          <a:bodyPr>
            <a:normAutofit/>
          </a:bodyPr>
          <a:lstStyle>
            <a:lvl1pPr marL="0" indent="0">
              <a:buNone/>
              <a:defRPr sz="20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baseline="0">
                <a:solidFill>
                  <a:schemeClr val="tx2"/>
                </a:solidFill>
              </a:defRPr>
            </a:lvl1pPr>
          </a:lstStyle>
          <a:p>
            <a:fld id="{C2C6F8EA-316C-41DE-B9A4-EDCC3A85ED9A}" type="datetimeFigureOut">
              <a:rPr lang="en-US" smtClean="0"/>
              <a:pPr/>
              <a:t>11/24/2024</a:t>
            </a:fld>
            <a:endParaRPr lang="en-US" dirty="0"/>
          </a:p>
        </p:txBody>
      </p:sp>
      <p:sp>
        <p:nvSpPr>
          <p:cNvPr id="6" name="Footer Placeholder 5"/>
          <p:cNvSpPr>
            <a:spLocks noGrp="1"/>
          </p:cNvSpPr>
          <p:nvPr>
            <p:ph type="ftr" sz="quarter" idx="11"/>
          </p:nvPr>
        </p:nvSpPr>
        <p:spPr/>
        <p:txBody>
          <a:bodyPr/>
          <a:lstStyle>
            <a:lvl1pPr>
              <a:defRPr baseline="0">
                <a:solidFill>
                  <a:schemeClr val="tx2"/>
                </a:solidFill>
              </a:defRPr>
            </a:lvl1pPr>
          </a:lstStyle>
          <a:p>
            <a:r>
              <a:rPr lang="en-US"/>
              <a:t>Add a footer</a:t>
            </a:r>
            <a:endParaRPr lang="en-US" dirty="0"/>
          </a:p>
        </p:txBody>
      </p:sp>
      <p:sp>
        <p:nvSpPr>
          <p:cNvPr id="7" name="Slide Number Placeholder 6"/>
          <p:cNvSpPr>
            <a:spLocks noGrp="1"/>
          </p:cNvSpPr>
          <p:nvPr>
            <p:ph type="sldNum" sz="quarter" idx="12"/>
          </p:nvPr>
        </p:nvSpPr>
        <p:spPr/>
        <p:txBody>
          <a:bodyPr/>
          <a:lstStyle>
            <a:lvl1pPr>
              <a:defRPr baseline="0">
                <a:solidFill>
                  <a:schemeClr val="tx2"/>
                </a:solidFill>
              </a:defRPr>
            </a:lvl1pPr>
          </a:lstStyle>
          <a:p>
            <a:fld id="{7DC1BBB0-96F0-4077-A278-0F3FB5C104D3}" type="slidenum">
              <a:rPr lang="en-US" smtClean="0"/>
              <a:pPr/>
              <a:t>‹#›</a:t>
            </a:fld>
            <a:endParaRPr lang="en-US"/>
          </a:p>
        </p:txBody>
      </p:sp>
      <p:cxnSp>
        <p:nvCxnSpPr>
          <p:cNvPr id="10" name="Straight Connector 9"/>
          <p:cNvCxnSpPr/>
          <p:nvPr/>
        </p:nvCxnSpPr>
        <p:spPr bwMode="white">
          <a:xfrm>
            <a:off x="11879867"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3900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bwMode="gray">
          <a:xfrm>
            <a:off x="11884104"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8" name="Rectangle 7"/>
          <p:cNvSpPr/>
          <p:nvPr/>
        </p:nvSpPr>
        <p:spPr bwMode="ltGray">
          <a:xfrm>
            <a:off x="61714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9" name="Rectangle 8"/>
          <p:cNvSpPr/>
          <p:nvPr/>
        </p:nvSpPr>
        <p:spPr bwMode="gray">
          <a:xfrm>
            <a:off x="0" y="0"/>
            <a:ext cx="609441" cy="6858000"/>
          </a:xfrm>
          <a:prstGeom prst="rect">
            <a:avLst/>
          </a:prstGeom>
          <a:solidFill>
            <a:schemeClr val="accent1">
              <a:lumMod val="75000"/>
              <a:alpha val="8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3" name="Rectangle 12"/>
          <p:cNvSpPr/>
          <p:nvPr/>
        </p:nvSpPr>
        <p:spPr bwMode="black">
          <a:xfrm>
            <a:off x="617143" y="736219"/>
            <a:ext cx="609441"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bwMode="white">
          <a:xfrm>
            <a:off x="617143" y="7362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white">
          <a:xfrm>
            <a:off x="617143" y="13458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Pi"/>
          <p:cNvSpPr>
            <a:spLocks/>
          </p:cNvSpPr>
          <p:nvPr/>
        </p:nvSpPr>
        <p:spPr bwMode="white">
          <a:xfrm>
            <a:off x="756095" y="898102"/>
            <a:ext cx="336023" cy="294097"/>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a:p>
        </p:txBody>
      </p:sp>
      <p:cxnSp>
        <p:nvCxnSpPr>
          <p:cNvPr id="16" name="Straight Connector 15"/>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593436" y="177800"/>
            <a:ext cx="9782801" cy="1239837"/>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93436" y="1600200"/>
            <a:ext cx="9782801" cy="4572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5180250" y="6356351"/>
            <a:ext cx="1218883" cy="365125"/>
          </a:xfrm>
          <a:prstGeom prst="rect">
            <a:avLst/>
          </a:prstGeom>
        </p:spPr>
        <p:txBody>
          <a:bodyPr vert="horz" lIns="91440" tIns="45720" rIns="91440" bIns="45720" rtlCol="0" anchor="ctr"/>
          <a:lstStyle>
            <a:lvl1pPr algn="l">
              <a:defRPr sz="1200" cap="all" baseline="0">
                <a:solidFill>
                  <a:schemeClr val="tx1"/>
                </a:solidFill>
              </a:defRPr>
            </a:lvl1pPr>
          </a:lstStyle>
          <a:p>
            <a:fld id="{C2C6F8EA-316C-41DE-B9A4-EDCC3A85ED9A}" type="datetimeFigureOut">
              <a:rPr lang="en-US" smtClean="0"/>
              <a:pPr/>
              <a:t>11/24/2024</a:t>
            </a:fld>
            <a:endParaRPr lang="en-US" dirty="0"/>
          </a:p>
        </p:txBody>
      </p:sp>
      <p:sp>
        <p:nvSpPr>
          <p:cNvPr id="5" name="Footer Placeholder 4"/>
          <p:cNvSpPr>
            <a:spLocks noGrp="1"/>
          </p:cNvSpPr>
          <p:nvPr>
            <p:ph type="ftr" sz="quarter" idx="3"/>
          </p:nvPr>
        </p:nvSpPr>
        <p:spPr>
          <a:xfrm>
            <a:off x="6595933" y="6356351"/>
            <a:ext cx="3974065" cy="365125"/>
          </a:xfrm>
          <a:prstGeom prst="rect">
            <a:avLst/>
          </a:prstGeom>
        </p:spPr>
        <p:txBody>
          <a:bodyPr vert="horz" lIns="91440" tIns="45720" rIns="91440" bIns="45720" rtlCol="0" anchor="ctr"/>
          <a:lstStyle>
            <a:lvl1pPr algn="ctr">
              <a:defRPr sz="1200" cap="all" baseline="0">
                <a:solidFill>
                  <a:schemeClr val="tx1"/>
                </a:solidFill>
              </a:defRPr>
            </a:lvl1pPr>
          </a:lstStyle>
          <a:p>
            <a:r>
              <a:rPr lang="en-US"/>
              <a:t>Add a footer</a:t>
            </a:r>
            <a:endParaRPr lang="en-US" dirty="0"/>
          </a:p>
        </p:txBody>
      </p:sp>
      <p:sp>
        <p:nvSpPr>
          <p:cNvPr id="6" name="Slide Number Placeholder 5"/>
          <p:cNvSpPr>
            <a:spLocks noGrp="1"/>
          </p:cNvSpPr>
          <p:nvPr>
            <p:ph type="sldNum" sz="quarter" idx="4"/>
          </p:nvPr>
        </p:nvSpPr>
        <p:spPr>
          <a:xfrm>
            <a:off x="10766796" y="6356351"/>
            <a:ext cx="609441" cy="365125"/>
          </a:xfrm>
          <a:prstGeom prst="rect">
            <a:avLst/>
          </a:prstGeom>
        </p:spPr>
        <p:txBody>
          <a:bodyPr vert="horz" lIns="91440" tIns="45720" rIns="91440" bIns="45720" rtlCol="0" anchor="ctr"/>
          <a:lstStyle>
            <a:lvl1pPr algn="r">
              <a:defRPr sz="1200" cap="all" baseline="0">
                <a:solidFill>
                  <a:schemeClr val="tx1"/>
                </a:solidFill>
              </a:defRPr>
            </a:lvl1pPr>
          </a:lstStyle>
          <a:p>
            <a:fld id="{7DC1BBB0-96F0-4077-A278-0F3FB5C104D3}" type="slidenum">
              <a:rPr lang="en-US" smtClean="0"/>
              <a:pPr/>
              <a:t>‹#›</a:t>
            </a:fld>
            <a:endParaRPr lang="en-US"/>
          </a:p>
        </p:txBody>
      </p:sp>
    </p:spTree>
    <p:extLst>
      <p:ext uri="{BB962C8B-B14F-4D97-AF65-F5344CB8AC3E}">
        <p14:creationId xmlns:p14="http://schemas.microsoft.com/office/powerpoint/2010/main" val="2054322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600" kern="1200">
          <a:solidFill>
            <a:schemeClr val="tx1">
              <a:lumMod val="75000"/>
            </a:schemeClr>
          </a:solidFill>
          <a:latin typeface="+mj-lt"/>
          <a:ea typeface="+mj-ea"/>
          <a:cs typeface="+mj-cs"/>
        </a:defRPr>
      </a:lvl1pPr>
    </p:titleStyle>
    <p:bodyStyle>
      <a:lvl1pPr marL="246888" indent="-246888" algn="l" defTabSz="914400" rtl="0" eaLnBrk="1" latinLnBrk="0" hangingPunct="1">
        <a:lnSpc>
          <a:spcPct val="90000"/>
        </a:lnSpc>
        <a:spcBef>
          <a:spcPts val="1400"/>
        </a:spcBef>
        <a:buFont typeface="Euphemia" pitchFamily="34" charset="0"/>
        <a:buChar char="›"/>
        <a:defRPr sz="2800" kern="1200">
          <a:solidFill>
            <a:schemeClr val="tx1"/>
          </a:solidFill>
          <a:latin typeface="+mn-lt"/>
          <a:ea typeface="+mn-ea"/>
          <a:cs typeface="+mn-cs"/>
        </a:defRPr>
      </a:lvl1pPr>
      <a:lvl2pPr marL="612648" indent="-246888" algn="l" defTabSz="914400" rtl="0" eaLnBrk="1" latinLnBrk="0" hangingPunct="1">
        <a:lnSpc>
          <a:spcPct val="90000"/>
        </a:lnSpc>
        <a:spcBef>
          <a:spcPts val="600"/>
        </a:spcBef>
        <a:buFont typeface="Euphemia" pitchFamily="34" charset="0"/>
        <a:buChar char="–"/>
        <a:defRPr sz="2400" kern="1200">
          <a:solidFill>
            <a:schemeClr val="tx1"/>
          </a:solidFill>
          <a:latin typeface="+mn-lt"/>
          <a:ea typeface="+mn-ea"/>
          <a:cs typeface="+mn-cs"/>
        </a:defRPr>
      </a:lvl2pPr>
      <a:lvl3pPr marL="978408" indent="-246888" algn="l" defTabSz="914400" rtl="0" eaLnBrk="1" latinLnBrk="0" hangingPunct="1">
        <a:lnSpc>
          <a:spcPct val="90000"/>
        </a:lnSpc>
        <a:spcBef>
          <a:spcPts val="600"/>
        </a:spcBef>
        <a:buFont typeface="Euphemia" pitchFamily="34" charset="0"/>
        <a:buChar char="›"/>
        <a:defRPr sz="2000" kern="1200">
          <a:solidFill>
            <a:schemeClr val="tx1"/>
          </a:solidFill>
          <a:latin typeface="+mn-lt"/>
          <a:ea typeface="+mn-ea"/>
          <a:cs typeface="+mn-cs"/>
        </a:defRPr>
      </a:lvl3pPr>
      <a:lvl4pPr marL="1344168" indent="-246888" algn="l" defTabSz="914400" rtl="0" eaLnBrk="1" latinLnBrk="0" hangingPunct="1">
        <a:lnSpc>
          <a:spcPct val="90000"/>
        </a:lnSpc>
        <a:spcBef>
          <a:spcPts val="600"/>
        </a:spcBef>
        <a:buFont typeface="Arial" pitchFamily="34" charset="0"/>
        <a:buChar char="–"/>
        <a:defRPr sz="1800" kern="1200">
          <a:solidFill>
            <a:schemeClr val="tx1"/>
          </a:solidFill>
          <a:latin typeface="+mn-lt"/>
          <a:ea typeface="+mn-ea"/>
          <a:cs typeface="+mn-cs"/>
        </a:defRPr>
      </a:lvl4pPr>
      <a:lvl5pPr marL="170992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5pPr>
      <a:lvl6pPr marL="207568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6pPr>
      <a:lvl7pPr marL="244144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7pPr>
      <a:lvl8pPr marL="280720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8pPr>
      <a:lvl9pPr marL="317296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7948" y="1600200"/>
            <a:ext cx="10153128" cy="2680127"/>
          </a:xfrm>
        </p:spPr>
        <p:txBody>
          <a:bodyPr/>
          <a:lstStyle/>
          <a:p>
            <a:r>
              <a:rPr lang="en-US" sz="4400" b="1" dirty="0"/>
              <a:t>INTRODUCTION TO WORLD WIDE WEB </a:t>
            </a:r>
            <a:br>
              <a:rPr lang="en-US" sz="4400" b="1" dirty="0"/>
            </a:br>
            <a:r>
              <a:rPr lang="en-US" sz="4400" b="1" dirty="0"/>
              <a:t>AND </a:t>
            </a:r>
            <a:br>
              <a:rPr lang="en-US" sz="4400" b="1" dirty="0"/>
            </a:br>
            <a:r>
              <a:rPr lang="en-US" sz="4400" b="1" dirty="0"/>
              <a:t>INTERNET OPERATIONS</a:t>
            </a:r>
          </a:p>
        </p:txBody>
      </p:sp>
    </p:spTree>
    <p:extLst>
      <p:ext uri="{BB962C8B-B14F-4D97-AF65-F5344CB8AC3E}">
        <p14:creationId xmlns:p14="http://schemas.microsoft.com/office/powerpoint/2010/main" val="506761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5A10DF-240C-2E3F-C17E-1971F4C3C3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501F6F-9543-7048-BFA2-1ABD05FD733A}"/>
              </a:ext>
            </a:extLst>
          </p:cNvPr>
          <p:cNvSpPr>
            <a:spLocks noGrp="1"/>
          </p:cNvSpPr>
          <p:nvPr>
            <p:ph type="ctrTitle"/>
          </p:nvPr>
        </p:nvSpPr>
        <p:spPr>
          <a:xfrm>
            <a:off x="1845940" y="188640"/>
            <a:ext cx="10153128" cy="1324744"/>
          </a:xfrm>
        </p:spPr>
        <p:txBody>
          <a:bodyPr/>
          <a:lstStyle/>
          <a:p>
            <a:r>
              <a:rPr lang="en-US" sz="4400" b="1" dirty="0"/>
              <a:t>Emerging Trends in Internet Operations</a:t>
            </a:r>
          </a:p>
        </p:txBody>
      </p:sp>
      <p:sp>
        <p:nvSpPr>
          <p:cNvPr id="6" name="TextBox 5">
            <a:extLst>
              <a:ext uri="{FF2B5EF4-FFF2-40B4-BE49-F238E27FC236}">
                <a16:creationId xmlns:a16="http://schemas.microsoft.com/office/drawing/2014/main" id="{E07EB563-ACF5-8A53-17E4-34BCEFAA3800}"/>
              </a:ext>
            </a:extLst>
          </p:cNvPr>
          <p:cNvSpPr txBox="1"/>
          <p:nvPr/>
        </p:nvSpPr>
        <p:spPr>
          <a:xfrm>
            <a:off x="1845940" y="1988840"/>
            <a:ext cx="9937104" cy="3046988"/>
          </a:xfrm>
          <a:prstGeom prst="rect">
            <a:avLst/>
          </a:prstGeom>
          <a:noFill/>
        </p:spPr>
        <p:txBody>
          <a:bodyPr wrap="square">
            <a:spAutoFit/>
          </a:bodyPr>
          <a:lstStyle/>
          <a:p>
            <a:pPr marL="342900" indent="-342900" algn="just">
              <a:buFont typeface="+mj-lt"/>
              <a:buAutoNum type="arabicPeriod"/>
            </a:pPr>
            <a:r>
              <a:rPr lang="en-US" sz="1600" dirty="0"/>
              <a:t>Internet of Things (IoT): Devices interconnected via the Internet for smart operations. Example: Smart homes with automated lights and thermostats.</a:t>
            </a:r>
          </a:p>
          <a:p>
            <a:pPr marL="342900" indent="-342900" algn="just">
              <a:buFont typeface="+mj-lt"/>
              <a:buAutoNum type="arabicPeriod"/>
            </a:pPr>
            <a:endParaRPr lang="en-US" sz="1600" dirty="0"/>
          </a:p>
          <a:p>
            <a:pPr marL="342900" indent="-342900" algn="just">
              <a:buFont typeface="+mj-lt"/>
              <a:buAutoNum type="arabicPeriod"/>
            </a:pPr>
            <a:r>
              <a:rPr lang="en-US" sz="1600" dirty="0"/>
              <a:t>5G Technology: Faster, more reliable Internet connectivity to support advanced applications.</a:t>
            </a:r>
          </a:p>
          <a:p>
            <a:pPr marL="342900" indent="-342900" algn="just">
              <a:buFont typeface="+mj-lt"/>
              <a:buAutoNum type="arabicPeriod"/>
            </a:pPr>
            <a:endParaRPr lang="en-US" sz="1600" dirty="0"/>
          </a:p>
          <a:p>
            <a:pPr marL="342900" indent="-342900" algn="just">
              <a:buFont typeface="+mj-lt"/>
              <a:buAutoNum type="arabicPeriod"/>
            </a:pPr>
            <a:r>
              <a:rPr lang="en-US" sz="1600" dirty="0"/>
              <a:t>Artificial Intelligence (AI): Enhances search engines, chatbots, and personalized recommendations.</a:t>
            </a:r>
          </a:p>
          <a:p>
            <a:pPr marL="342900" indent="-342900" algn="just">
              <a:buFont typeface="+mj-lt"/>
              <a:buAutoNum type="arabicPeriod"/>
            </a:pPr>
            <a:endParaRPr lang="en-US" sz="1600" dirty="0"/>
          </a:p>
          <a:p>
            <a:pPr marL="342900" indent="-342900" algn="just">
              <a:buFont typeface="+mj-lt"/>
              <a:buAutoNum type="arabicPeriod"/>
            </a:pPr>
            <a:r>
              <a:rPr lang="en-US" sz="1600" dirty="0"/>
              <a:t>Blockchain: Ensures secure transactions and data storage.</a:t>
            </a:r>
          </a:p>
          <a:p>
            <a:pPr marL="342900" indent="-342900" algn="just">
              <a:buFont typeface="+mj-lt"/>
              <a:buAutoNum type="arabicPeriod"/>
            </a:pPr>
            <a:endParaRPr lang="en-US" sz="1600" dirty="0"/>
          </a:p>
          <a:p>
            <a:pPr marL="342900" indent="-342900" algn="just">
              <a:buFont typeface="+mj-lt"/>
              <a:buAutoNum type="arabicPeriod"/>
            </a:pPr>
            <a:r>
              <a:rPr lang="en-US" sz="1600" dirty="0"/>
              <a:t>Machine Learning </a:t>
            </a:r>
          </a:p>
          <a:p>
            <a:pPr marL="342900" indent="-342900" algn="just">
              <a:buFont typeface="+mj-lt"/>
              <a:buAutoNum type="arabicPeriod"/>
            </a:pPr>
            <a:endParaRPr lang="en-US" sz="1600" dirty="0"/>
          </a:p>
          <a:p>
            <a:pPr marL="342900" indent="-342900" algn="just">
              <a:buFont typeface="+mj-lt"/>
              <a:buAutoNum type="arabicPeriod"/>
            </a:pPr>
            <a:r>
              <a:rPr lang="en-US" sz="1600" dirty="0"/>
              <a:t>Sensory Vision</a:t>
            </a:r>
            <a:endParaRPr lang="en-IN" sz="1600" dirty="0"/>
          </a:p>
        </p:txBody>
      </p:sp>
    </p:spTree>
    <p:extLst>
      <p:ext uri="{BB962C8B-B14F-4D97-AF65-F5344CB8AC3E}">
        <p14:creationId xmlns:p14="http://schemas.microsoft.com/office/powerpoint/2010/main" val="6738669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4D7FD-4D94-A52B-2811-FAE2B57331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AD8E93-9D41-3764-419B-8FA0D7290829}"/>
              </a:ext>
            </a:extLst>
          </p:cNvPr>
          <p:cNvSpPr>
            <a:spLocks noGrp="1"/>
          </p:cNvSpPr>
          <p:nvPr>
            <p:ph type="ctrTitle"/>
          </p:nvPr>
        </p:nvSpPr>
        <p:spPr>
          <a:xfrm>
            <a:off x="1845940" y="188640"/>
            <a:ext cx="10153128" cy="1324744"/>
          </a:xfrm>
        </p:spPr>
        <p:txBody>
          <a:bodyPr/>
          <a:lstStyle/>
          <a:p>
            <a:r>
              <a:rPr lang="en-US" sz="4400" b="1" dirty="0"/>
              <a:t>Conclusion</a:t>
            </a:r>
          </a:p>
        </p:txBody>
      </p:sp>
      <p:sp>
        <p:nvSpPr>
          <p:cNvPr id="6" name="TextBox 5">
            <a:extLst>
              <a:ext uri="{FF2B5EF4-FFF2-40B4-BE49-F238E27FC236}">
                <a16:creationId xmlns:a16="http://schemas.microsoft.com/office/drawing/2014/main" id="{75CC2255-921D-D4E3-A456-4975DEA34573}"/>
              </a:ext>
            </a:extLst>
          </p:cNvPr>
          <p:cNvSpPr txBox="1"/>
          <p:nvPr/>
        </p:nvSpPr>
        <p:spPr>
          <a:xfrm>
            <a:off x="2710036" y="1988840"/>
            <a:ext cx="8712968" cy="1077218"/>
          </a:xfrm>
          <a:prstGeom prst="rect">
            <a:avLst/>
          </a:prstGeom>
          <a:noFill/>
        </p:spPr>
        <p:txBody>
          <a:bodyPr wrap="square">
            <a:spAutoFit/>
          </a:bodyPr>
          <a:lstStyle/>
          <a:p>
            <a:pPr algn="just"/>
            <a:r>
              <a:rPr lang="en-US" sz="1600" dirty="0"/>
              <a:t>The Internet and World Wide Web have become the backbone of modern communication, business, and personal life. With ongoing advancements, their operations will continue to shape how we interact with technology and the world around us. By understanding their fundamentals, individuals and organizations can harness their potential effectively.</a:t>
            </a:r>
            <a:endParaRPr lang="en-IN" sz="1600" dirty="0"/>
          </a:p>
        </p:txBody>
      </p:sp>
    </p:spTree>
    <p:extLst>
      <p:ext uri="{BB962C8B-B14F-4D97-AF65-F5344CB8AC3E}">
        <p14:creationId xmlns:p14="http://schemas.microsoft.com/office/powerpoint/2010/main" val="36464030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p:txBody>
          <a:bodyPr/>
          <a:lstStyle/>
          <a:p>
            <a:pPr algn="just"/>
            <a:r>
              <a:rPr lang="en-US" dirty="0"/>
              <a:t>The </a:t>
            </a:r>
            <a:r>
              <a:rPr lang="en-US" b="1" dirty="0"/>
              <a:t>World Wide Web (WWW)</a:t>
            </a:r>
            <a:r>
              <a:rPr lang="en-US" dirty="0"/>
              <a:t> and the </a:t>
            </a:r>
            <a:r>
              <a:rPr lang="en-US" b="1" dirty="0"/>
              <a:t>Internet</a:t>
            </a:r>
            <a:r>
              <a:rPr lang="en-US" dirty="0"/>
              <a:t> are two interconnected concepts that have revolutionized the way individuals and organizations </a:t>
            </a:r>
            <a:r>
              <a:rPr lang="en-US" b="1" u="sng" dirty="0">
                <a:highlight>
                  <a:srgbClr val="808080"/>
                </a:highlight>
              </a:rPr>
              <a:t>communicate, share information, and conduct business.</a:t>
            </a:r>
            <a:r>
              <a:rPr lang="en-US" dirty="0"/>
              <a:t> Understanding their operations is crucial in today’s digital world.</a:t>
            </a:r>
          </a:p>
        </p:txBody>
      </p:sp>
    </p:spTree>
    <p:extLst>
      <p:ext uri="{BB962C8B-B14F-4D97-AF65-F5344CB8AC3E}">
        <p14:creationId xmlns:p14="http://schemas.microsoft.com/office/powerpoint/2010/main" val="1720426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5419FF-2CA6-64A6-C4FF-66779EEFA1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428432-7EFB-0D6C-BA75-71EF72D4F6AF}"/>
              </a:ext>
            </a:extLst>
          </p:cNvPr>
          <p:cNvSpPr>
            <a:spLocks noGrp="1"/>
          </p:cNvSpPr>
          <p:nvPr>
            <p:ph type="ctrTitle"/>
          </p:nvPr>
        </p:nvSpPr>
        <p:spPr>
          <a:xfrm>
            <a:off x="1845940" y="260648"/>
            <a:ext cx="10153128" cy="1324744"/>
          </a:xfrm>
        </p:spPr>
        <p:txBody>
          <a:bodyPr/>
          <a:lstStyle/>
          <a:p>
            <a:r>
              <a:rPr lang="en-US" sz="4400" b="1" dirty="0"/>
              <a:t> What is the Internet?</a:t>
            </a:r>
          </a:p>
        </p:txBody>
      </p:sp>
      <p:sp>
        <p:nvSpPr>
          <p:cNvPr id="6" name="TextBox 5">
            <a:extLst>
              <a:ext uri="{FF2B5EF4-FFF2-40B4-BE49-F238E27FC236}">
                <a16:creationId xmlns:a16="http://schemas.microsoft.com/office/drawing/2014/main" id="{22AC974B-CB0B-A84C-E7F4-5345E6889B03}"/>
              </a:ext>
            </a:extLst>
          </p:cNvPr>
          <p:cNvSpPr txBox="1"/>
          <p:nvPr/>
        </p:nvSpPr>
        <p:spPr>
          <a:xfrm>
            <a:off x="1845940" y="2132856"/>
            <a:ext cx="9289032" cy="1200329"/>
          </a:xfrm>
          <a:prstGeom prst="rect">
            <a:avLst/>
          </a:prstGeom>
          <a:noFill/>
        </p:spPr>
        <p:txBody>
          <a:bodyPr wrap="square">
            <a:spAutoFit/>
          </a:bodyPr>
          <a:lstStyle/>
          <a:p>
            <a:pPr algn="just"/>
            <a:r>
              <a:rPr lang="en-US" dirty="0"/>
              <a:t>The </a:t>
            </a:r>
            <a:r>
              <a:rPr lang="en-US" b="1" dirty="0"/>
              <a:t>Internet</a:t>
            </a:r>
            <a:r>
              <a:rPr lang="en-US" dirty="0"/>
              <a:t> is a global network of interconnected computers that communicate with one another using standardized protocols such as </a:t>
            </a:r>
            <a:r>
              <a:rPr lang="en-US" b="1" dirty="0"/>
              <a:t>Transmission Control Protocol (TCP)</a:t>
            </a:r>
            <a:r>
              <a:rPr lang="en-US" dirty="0"/>
              <a:t> and </a:t>
            </a:r>
            <a:r>
              <a:rPr lang="en-US" b="1" dirty="0"/>
              <a:t>Internet Protocol (IP)</a:t>
            </a:r>
            <a:r>
              <a:rPr lang="en-US" dirty="0"/>
              <a:t>. It enables the transfer of data, resources, and services across the globe.</a:t>
            </a:r>
            <a:endParaRPr lang="en-IN" dirty="0"/>
          </a:p>
        </p:txBody>
      </p:sp>
    </p:spTree>
    <p:extLst>
      <p:ext uri="{BB962C8B-B14F-4D97-AF65-F5344CB8AC3E}">
        <p14:creationId xmlns:p14="http://schemas.microsoft.com/office/powerpoint/2010/main" val="13954880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0AA98B-16DE-0E5D-A5C7-69620C70CE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98AE43-58D8-0391-CF77-28BD0D974545}"/>
              </a:ext>
            </a:extLst>
          </p:cNvPr>
          <p:cNvSpPr>
            <a:spLocks noGrp="1"/>
          </p:cNvSpPr>
          <p:nvPr>
            <p:ph type="ctrTitle"/>
          </p:nvPr>
        </p:nvSpPr>
        <p:spPr>
          <a:xfrm>
            <a:off x="1845940" y="260648"/>
            <a:ext cx="10153128" cy="1324744"/>
          </a:xfrm>
        </p:spPr>
        <p:txBody>
          <a:bodyPr/>
          <a:lstStyle/>
          <a:p>
            <a:r>
              <a:rPr lang="en-US" sz="4400" b="1" dirty="0"/>
              <a:t>What is the World Wide Web (WWW)?</a:t>
            </a:r>
          </a:p>
        </p:txBody>
      </p:sp>
      <p:sp>
        <p:nvSpPr>
          <p:cNvPr id="6" name="TextBox 5">
            <a:extLst>
              <a:ext uri="{FF2B5EF4-FFF2-40B4-BE49-F238E27FC236}">
                <a16:creationId xmlns:a16="http://schemas.microsoft.com/office/drawing/2014/main" id="{FB31E388-D45A-0424-9A7E-09D4BF76438A}"/>
              </a:ext>
            </a:extLst>
          </p:cNvPr>
          <p:cNvSpPr txBox="1"/>
          <p:nvPr/>
        </p:nvSpPr>
        <p:spPr>
          <a:xfrm>
            <a:off x="1845940" y="2132856"/>
            <a:ext cx="9289032" cy="1200329"/>
          </a:xfrm>
          <a:prstGeom prst="rect">
            <a:avLst/>
          </a:prstGeom>
          <a:noFill/>
        </p:spPr>
        <p:txBody>
          <a:bodyPr wrap="square">
            <a:spAutoFit/>
          </a:bodyPr>
          <a:lstStyle/>
          <a:p>
            <a:pPr algn="just"/>
            <a:r>
              <a:rPr lang="en-US" dirty="0"/>
              <a:t>The </a:t>
            </a:r>
            <a:r>
              <a:rPr lang="en-US" b="1" dirty="0"/>
              <a:t>World Wide Web</a:t>
            </a:r>
            <a:r>
              <a:rPr lang="en-US" dirty="0"/>
              <a:t>, often simply referred to as "the Web," is a system of interlinked hypertext documents and multimedia content accessed via the Internet. It was developed by </a:t>
            </a:r>
            <a:r>
              <a:rPr lang="en-US" b="1" dirty="0"/>
              <a:t>Tim Berners-Lee</a:t>
            </a:r>
            <a:r>
              <a:rPr lang="en-US" dirty="0"/>
              <a:t> in 1989 and uses the </a:t>
            </a:r>
            <a:r>
              <a:rPr lang="en-US" b="1" dirty="0"/>
              <a:t>Hypertext Transfer Protocol (HTTP)</a:t>
            </a:r>
            <a:r>
              <a:rPr lang="en-US" dirty="0"/>
              <a:t> to transmit data.</a:t>
            </a:r>
            <a:endParaRPr lang="en-IN" dirty="0"/>
          </a:p>
        </p:txBody>
      </p:sp>
    </p:spTree>
    <p:extLst>
      <p:ext uri="{BB962C8B-B14F-4D97-AF65-F5344CB8AC3E}">
        <p14:creationId xmlns:p14="http://schemas.microsoft.com/office/powerpoint/2010/main" val="19095549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C7766B-9737-E4FE-212A-7EBA66602E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0A3D8F-86CF-41D2-6674-6836ECE144EB}"/>
              </a:ext>
            </a:extLst>
          </p:cNvPr>
          <p:cNvSpPr>
            <a:spLocks noGrp="1"/>
          </p:cNvSpPr>
          <p:nvPr>
            <p:ph type="ctrTitle"/>
          </p:nvPr>
        </p:nvSpPr>
        <p:spPr>
          <a:xfrm>
            <a:off x="1845940" y="260648"/>
            <a:ext cx="10153128" cy="1324744"/>
          </a:xfrm>
        </p:spPr>
        <p:txBody>
          <a:bodyPr/>
          <a:lstStyle/>
          <a:p>
            <a:r>
              <a:rPr lang="en-US" sz="4400" b="1" dirty="0"/>
              <a:t>Key Components of the Web:</a:t>
            </a:r>
          </a:p>
        </p:txBody>
      </p:sp>
      <p:sp>
        <p:nvSpPr>
          <p:cNvPr id="6" name="TextBox 5">
            <a:extLst>
              <a:ext uri="{FF2B5EF4-FFF2-40B4-BE49-F238E27FC236}">
                <a16:creationId xmlns:a16="http://schemas.microsoft.com/office/drawing/2014/main" id="{77A80200-32E2-44DF-170D-2EE6DB419091}"/>
              </a:ext>
            </a:extLst>
          </p:cNvPr>
          <p:cNvSpPr txBox="1"/>
          <p:nvPr/>
        </p:nvSpPr>
        <p:spPr>
          <a:xfrm>
            <a:off x="1845940" y="2132856"/>
            <a:ext cx="9289032" cy="1754326"/>
          </a:xfrm>
          <a:prstGeom prst="rect">
            <a:avLst/>
          </a:prstGeom>
          <a:noFill/>
        </p:spPr>
        <p:txBody>
          <a:bodyPr wrap="square">
            <a:spAutoFit/>
          </a:bodyPr>
          <a:lstStyle/>
          <a:p>
            <a:pPr marL="342900" indent="-342900" algn="just">
              <a:buFont typeface="+mj-lt"/>
              <a:buAutoNum type="arabicPeriod"/>
            </a:pPr>
            <a:r>
              <a:rPr lang="en-US" dirty="0"/>
              <a:t>Web pages: Documents formatted using Hypertext Markup Language (HTML).</a:t>
            </a:r>
          </a:p>
          <a:p>
            <a:pPr marL="342900" indent="-342900" algn="just">
              <a:buFont typeface="+mj-lt"/>
              <a:buAutoNum type="arabicPeriod"/>
            </a:pPr>
            <a:endParaRPr lang="en-US" dirty="0"/>
          </a:p>
          <a:p>
            <a:pPr marL="342900" indent="-342900" algn="just">
              <a:buFont typeface="+mj-lt"/>
              <a:buAutoNum type="arabicPeriod"/>
            </a:pPr>
            <a:r>
              <a:rPr lang="en-US" dirty="0"/>
              <a:t>Web browsers: Software like Google Chrome, Mozilla Firefox, and Safari used to access the web.</a:t>
            </a:r>
          </a:p>
          <a:p>
            <a:pPr marL="342900" indent="-342900" algn="just">
              <a:buFont typeface="+mj-lt"/>
              <a:buAutoNum type="arabicPeriod"/>
            </a:pPr>
            <a:endParaRPr lang="en-US" dirty="0"/>
          </a:p>
          <a:p>
            <a:pPr marL="342900" indent="-342900" algn="just">
              <a:buFont typeface="+mj-lt"/>
              <a:buAutoNum type="arabicPeriod"/>
            </a:pPr>
            <a:r>
              <a:rPr lang="en-US" dirty="0"/>
              <a:t>Web servers: Computers that store and deliver web pages upon request</a:t>
            </a:r>
            <a:endParaRPr lang="en-IN" dirty="0"/>
          </a:p>
        </p:txBody>
      </p:sp>
    </p:spTree>
    <p:extLst>
      <p:ext uri="{BB962C8B-B14F-4D97-AF65-F5344CB8AC3E}">
        <p14:creationId xmlns:p14="http://schemas.microsoft.com/office/powerpoint/2010/main" val="197972950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25CDC4-9BB4-A649-7531-6C4679F5B6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363814-BB0E-C95A-6C08-AE98575756F0}"/>
              </a:ext>
            </a:extLst>
          </p:cNvPr>
          <p:cNvSpPr>
            <a:spLocks noGrp="1"/>
          </p:cNvSpPr>
          <p:nvPr>
            <p:ph type="ctrTitle"/>
          </p:nvPr>
        </p:nvSpPr>
        <p:spPr>
          <a:xfrm>
            <a:off x="1845940" y="188640"/>
            <a:ext cx="10153128" cy="1324744"/>
          </a:xfrm>
        </p:spPr>
        <p:txBody>
          <a:bodyPr/>
          <a:lstStyle/>
          <a:p>
            <a:r>
              <a:rPr lang="en-US" sz="4400" b="1" dirty="0"/>
              <a:t>How the Internet and Web Operate</a:t>
            </a:r>
          </a:p>
        </p:txBody>
      </p:sp>
      <p:sp>
        <p:nvSpPr>
          <p:cNvPr id="6" name="TextBox 5">
            <a:extLst>
              <a:ext uri="{FF2B5EF4-FFF2-40B4-BE49-F238E27FC236}">
                <a16:creationId xmlns:a16="http://schemas.microsoft.com/office/drawing/2014/main" id="{4D0FFB5A-1557-8408-CAE9-0D46AA54FADA}"/>
              </a:ext>
            </a:extLst>
          </p:cNvPr>
          <p:cNvSpPr txBox="1"/>
          <p:nvPr/>
        </p:nvSpPr>
        <p:spPr>
          <a:xfrm>
            <a:off x="1845940" y="1844824"/>
            <a:ext cx="9937104" cy="3385542"/>
          </a:xfrm>
          <a:prstGeom prst="rect">
            <a:avLst/>
          </a:prstGeom>
          <a:noFill/>
        </p:spPr>
        <p:txBody>
          <a:bodyPr wrap="square">
            <a:spAutoFit/>
          </a:bodyPr>
          <a:lstStyle/>
          <a:p>
            <a:pPr marL="342900" indent="-342900" algn="just">
              <a:buFont typeface="+mj-lt"/>
              <a:buAutoNum type="arabicPeriod"/>
            </a:pPr>
            <a:r>
              <a:rPr lang="en-US" dirty="0"/>
              <a:t>Data Transmission: Data is transferred in packets using TCP/IP protocols. Each packet carries a portion of the data along with its destination address. Example: Streaming a video involves sending multiple data packets between the server and your device.</a:t>
            </a:r>
          </a:p>
          <a:p>
            <a:pPr marL="342900" indent="-342900" algn="just">
              <a:buFont typeface="+mj-lt"/>
              <a:buAutoNum type="arabicPeriod"/>
            </a:pPr>
            <a:endParaRPr lang="en-US" dirty="0"/>
          </a:p>
          <a:p>
            <a:pPr marL="342900" indent="-342900" algn="just">
              <a:buFont typeface="+mj-lt"/>
              <a:buAutoNum type="arabicPeriod"/>
            </a:pPr>
            <a:r>
              <a:rPr lang="en-US" dirty="0"/>
              <a:t>Request-Response Model: When you enter a URL in a web browser, the following steps occur:</a:t>
            </a:r>
          </a:p>
          <a:p>
            <a:pPr marL="1314450" lvl="2" indent="-400050" algn="just">
              <a:buFont typeface="+mj-lt"/>
              <a:buAutoNum type="romanUcPeriod"/>
            </a:pPr>
            <a:r>
              <a:rPr lang="en-US" sz="1400" dirty="0"/>
              <a:t>The browser sends a request to a DNS server to resolve the domain name (e.g., www.google.com) into an IP address.</a:t>
            </a:r>
          </a:p>
          <a:p>
            <a:pPr marL="1314450" lvl="2" indent="-400050" algn="just">
              <a:buFont typeface="+mj-lt"/>
              <a:buAutoNum type="romanUcPeriod"/>
            </a:pPr>
            <a:r>
              <a:rPr lang="en-US" sz="1400" dirty="0"/>
              <a:t>The browser connects to the corresponding web server.</a:t>
            </a:r>
          </a:p>
          <a:p>
            <a:pPr marL="1314450" lvl="2" indent="-400050" algn="just">
              <a:buFont typeface="+mj-lt"/>
              <a:buAutoNum type="romanUcPeriod"/>
            </a:pPr>
            <a:r>
              <a:rPr lang="en-US" sz="1400" dirty="0"/>
              <a:t>The server sends back the requested web page or resource.</a:t>
            </a:r>
          </a:p>
          <a:p>
            <a:pPr lvl="2" algn="just"/>
            <a:endParaRPr lang="en-US" sz="1400" dirty="0"/>
          </a:p>
          <a:p>
            <a:pPr marL="342900" indent="-342900" algn="just">
              <a:buFont typeface="+mj-lt"/>
              <a:buAutoNum type="arabicPeriod"/>
            </a:pPr>
            <a:r>
              <a:rPr lang="en-US" dirty="0"/>
              <a:t>Hyperlinks and Navigation : Hyperlinks in web pages allow users to jump from one page to another seamlessly, enabling easy navigation across the vast web.</a:t>
            </a:r>
            <a:endParaRPr lang="en-IN" dirty="0"/>
          </a:p>
        </p:txBody>
      </p:sp>
    </p:spTree>
    <p:extLst>
      <p:ext uri="{BB962C8B-B14F-4D97-AF65-F5344CB8AC3E}">
        <p14:creationId xmlns:p14="http://schemas.microsoft.com/office/powerpoint/2010/main" val="29964395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E28A42-E644-AA50-1409-3E4FFDCD8F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A50E52-2B1F-002F-11DE-067981CE4E0F}"/>
              </a:ext>
            </a:extLst>
          </p:cNvPr>
          <p:cNvSpPr>
            <a:spLocks noGrp="1"/>
          </p:cNvSpPr>
          <p:nvPr>
            <p:ph type="ctrTitle"/>
          </p:nvPr>
        </p:nvSpPr>
        <p:spPr>
          <a:xfrm>
            <a:off x="1845940" y="188640"/>
            <a:ext cx="10153128" cy="1324744"/>
          </a:xfrm>
        </p:spPr>
        <p:txBody>
          <a:bodyPr/>
          <a:lstStyle/>
          <a:p>
            <a:r>
              <a:rPr lang="en-US" sz="4400" b="1" dirty="0"/>
              <a:t>Key Features of Internet Operations</a:t>
            </a:r>
          </a:p>
        </p:txBody>
      </p:sp>
      <p:sp>
        <p:nvSpPr>
          <p:cNvPr id="6" name="TextBox 5">
            <a:extLst>
              <a:ext uri="{FF2B5EF4-FFF2-40B4-BE49-F238E27FC236}">
                <a16:creationId xmlns:a16="http://schemas.microsoft.com/office/drawing/2014/main" id="{11E6FC4D-43E1-C6B5-D225-7C79649B349C}"/>
              </a:ext>
            </a:extLst>
          </p:cNvPr>
          <p:cNvSpPr txBox="1"/>
          <p:nvPr/>
        </p:nvSpPr>
        <p:spPr>
          <a:xfrm>
            <a:off x="1845940" y="1844824"/>
            <a:ext cx="9937104" cy="3539430"/>
          </a:xfrm>
          <a:prstGeom prst="rect">
            <a:avLst/>
          </a:prstGeom>
          <a:noFill/>
        </p:spPr>
        <p:txBody>
          <a:bodyPr wrap="square">
            <a:spAutoFit/>
          </a:bodyPr>
          <a:lstStyle/>
          <a:p>
            <a:pPr marL="342900" indent="-342900" algn="just">
              <a:buFont typeface="+mj-lt"/>
              <a:buAutoNum type="arabicPeriod"/>
            </a:pPr>
            <a:r>
              <a:rPr lang="en-US" sz="1600" dirty="0"/>
              <a:t>Email: A widely used application for communication using protocols like SMTP (Simple Mail Transfer Protocol) and IMAP (Internet Message Access Protocol). Example: Gmail, Outlook.</a:t>
            </a:r>
          </a:p>
          <a:p>
            <a:pPr marL="342900" indent="-342900" algn="just">
              <a:buFont typeface="+mj-lt"/>
              <a:buAutoNum type="arabicPeriod"/>
            </a:pPr>
            <a:endParaRPr lang="en-US" sz="1600" dirty="0"/>
          </a:p>
          <a:p>
            <a:pPr marL="342900" indent="-342900" algn="just">
              <a:buFont typeface="+mj-lt"/>
              <a:buAutoNum type="arabicPeriod"/>
            </a:pPr>
            <a:r>
              <a:rPr lang="en-US" sz="1600" dirty="0"/>
              <a:t>File Sharing: Sharing files via services like FTP (File Transfer Protocol), cloud storage, or peer-to-peer networks. Example: Google Drive, Dropbox.</a:t>
            </a:r>
          </a:p>
          <a:p>
            <a:pPr marL="342900" indent="-342900" algn="just">
              <a:buFont typeface="+mj-lt"/>
              <a:buAutoNum type="arabicPeriod"/>
            </a:pPr>
            <a:endParaRPr lang="en-US" sz="1600" dirty="0"/>
          </a:p>
          <a:p>
            <a:pPr marL="342900" indent="-342900" algn="just">
              <a:buFont typeface="+mj-lt"/>
              <a:buAutoNum type="arabicPeriod"/>
            </a:pPr>
            <a:r>
              <a:rPr lang="en-US" sz="1600" dirty="0"/>
              <a:t>Search Engines: Tools like Google and Bing that index and retrieve relevant information based on user queries.</a:t>
            </a:r>
          </a:p>
          <a:p>
            <a:pPr marL="342900" indent="-342900" algn="just">
              <a:buFont typeface="+mj-lt"/>
              <a:buAutoNum type="arabicPeriod"/>
            </a:pPr>
            <a:endParaRPr lang="en-US" sz="1600" dirty="0"/>
          </a:p>
          <a:p>
            <a:pPr marL="342900" indent="-342900" algn="just">
              <a:buFont typeface="+mj-lt"/>
              <a:buAutoNum type="arabicPeriod"/>
            </a:pPr>
            <a:r>
              <a:rPr lang="en-US" sz="1600" dirty="0"/>
              <a:t>E-Commerce: Online platforms like Amazon and Flipkart enable businesses to sell products and services directly to consumers.</a:t>
            </a:r>
          </a:p>
          <a:p>
            <a:pPr marL="342900" indent="-342900" algn="just">
              <a:buFont typeface="+mj-lt"/>
              <a:buAutoNum type="arabicPeriod"/>
            </a:pPr>
            <a:endParaRPr lang="en-US" sz="1600" dirty="0"/>
          </a:p>
          <a:p>
            <a:pPr marL="342900" indent="-342900" algn="just">
              <a:buFont typeface="+mj-lt"/>
              <a:buAutoNum type="arabicPeriod"/>
            </a:pPr>
            <a:r>
              <a:rPr lang="en-US" sz="1600" dirty="0"/>
              <a:t>Social Networking: Platforms like Facebook and Instagram allow people to connect, share, and interact online.</a:t>
            </a:r>
            <a:endParaRPr lang="en-IN" sz="1600" dirty="0"/>
          </a:p>
        </p:txBody>
      </p:sp>
    </p:spTree>
    <p:extLst>
      <p:ext uri="{BB962C8B-B14F-4D97-AF65-F5344CB8AC3E}">
        <p14:creationId xmlns:p14="http://schemas.microsoft.com/office/powerpoint/2010/main" val="24599136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5598C6-1AC8-ACA2-7688-BAB57B9116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A0FD5F-36BA-49C2-B625-00ED5CDA0339}"/>
              </a:ext>
            </a:extLst>
          </p:cNvPr>
          <p:cNvSpPr>
            <a:spLocks noGrp="1"/>
          </p:cNvSpPr>
          <p:nvPr>
            <p:ph type="ctrTitle"/>
          </p:nvPr>
        </p:nvSpPr>
        <p:spPr>
          <a:xfrm>
            <a:off x="1845940" y="188640"/>
            <a:ext cx="10153128" cy="1324744"/>
          </a:xfrm>
        </p:spPr>
        <p:txBody>
          <a:bodyPr/>
          <a:lstStyle/>
          <a:p>
            <a:r>
              <a:rPr lang="en-US" sz="4400" b="1" dirty="0"/>
              <a:t>Importance of the Internet and WWW</a:t>
            </a:r>
          </a:p>
        </p:txBody>
      </p:sp>
      <p:sp>
        <p:nvSpPr>
          <p:cNvPr id="6" name="TextBox 5">
            <a:extLst>
              <a:ext uri="{FF2B5EF4-FFF2-40B4-BE49-F238E27FC236}">
                <a16:creationId xmlns:a16="http://schemas.microsoft.com/office/drawing/2014/main" id="{E001F696-4D4B-7806-F388-BA03C0A01380}"/>
              </a:ext>
            </a:extLst>
          </p:cNvPr>
          <p:cNvSpPr txBox="1"/>
          <p:nvPr/>
        </p:nvSpPr>
        <p:spPr>
          <a:xfrm>
            <a:off x="1845940" y="1988840"/>
            <a:ext cx="9937104" cy="1815882"/>
          </a:xfrm>
          <a:prstGeom prst="rect">
            <a:avLst/>
          </a:prstGeom>
          <a:noFill/>
        </p:spPr>
        <p:txBody>
          <a:bodyPr wrap="square">
            <a:spAutoFit/>
          </a:bodyPr>
          <a:lstStyle/>
          <a:p>
            <a:pPr marL="342900" indent="-342900" algn="just">
              <a:buFont typeface="+mj-lt"/>
              <a:buAutoNum type="arabicPeriod"/>
            </a:pPr>
            <a:r>
              <a:rPr lang="en-US" sz="1600" dirty="0"/>
              <a:t>Global Connectivity: Enables instant communication and access to information worldwide.</a:t>
            </a:r>
          </a:p>
          <a:p>
            <a:pPr marL="342900" indent="-342900" algn="just">
              <a:buFont typeface="+mj-lt"/>
              <a:buAutoNum type="arabicPeriod"/>
            </a:pPr>
            <a:endParaRPr lang="en-US" sz="1600" dirty="0"/>
          </a:p>
          <a:p>
            <a:pPr marL="342900" indent="-342900" algn="just">
              <a:buFont typeface="+mj-lt"/>
              <a:buAutoNum type="arabicPeriod"/>
            </a:pPr>
            <a:r>
              <a:rPr lang="en-US" sz="1600" dirty="0"/>
              <a:t>Business Operations: Facilitates e-commerce, online marketing, and supply chain integration.</a:t>
            </a:r>
          </a:p>
          <a:p>
            <a:pPr marL="342900" indent="-342900" algn="just">
              <a:buFont typeface="+mj-lt"/>
              <a:buAutoNum type="arabicPeriod"/>
            </a:pPr>
            <a:endParaRPr lang="en-US" sz="1600" dirty="0"/>
          </a:p>
          <a:p>
            <a:pPr marL="342900" indent="-342900" algn="just">
              <a:buFont typeface="+mj-lt"/>
              <a:buAutoNum type="arabicPeriod"/>
            </a:pPr>
            <a:r>
              <a:rPr lang="en-US" sz="1600" dirty="0"/>
              <a:t>Education and Research: Provides a wealth of resources for learning and innovation.</a:t>
            </a:r>
          </a:p>
          <a:p>
            <a:pPr marL="342900" indent="-342900" algn="just">
              <a:buFont typeface="+mj-lt"/>
              <a:buAutoNum type="arabicPeriod"/>
            </a:pPr>
            <a:endParaRPr lang="en-US" sz="1600" dirty="0"/>
          </a:p>
          <a:p>
            <a:pPr marL="342900" indent="-342900" algn="just">
              <a:buFont typeface="+mj-lt"/>
              <a:buAutoNum type="arabicPeriod"/>
            </a:pPr>
            <a:r>
              <a:rPr lang="en-US" sz="1600" dirty="0"/>
              <a:t>Entertainment: Offers on-demand access to videos, music, games, and more.</a:t>
            </a:r>
            <a:endParaRPr lang="en-IN" sz="1600" dirty="0"/>
          </a:p>
        </p:txBody>
      </p:sp>
    </p:spTree>
    <p:extLst>
      <p:ext uri="{BB962C8B-B14F-4D97-AF65-F5344CB8AC3E}">
        <p14:creationId xmlns:p14="http://schemas.microsoft.com/office/powerpoint/2010/main" val="34178416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61D5F1-2418-37FE-C228-B3A5BE9EEC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4B7983-9DC7-5E7F-E6FF-1EF8C67595B5}"/>
              </a:ext>
            </a:extLst>
          </p:cNvPr>
          <p:cNvSpPr>
            <a:spLocks noGrp="1"/>
          </p:cNvSpPr>
          <p:nvPr>
            <p:ph type="ctrTitle"/>
          </p:nvPr>
        </p:nvSpPr>
        <p:spPr>
          <a:xfrm>
            <a:off x="1845940" y="188640"/>
            <a:ext cx="10153128" cy="1324744"/>
          </a:xfrm>
        </p:spPr>
        <p:txBody>
          <a:bodyPr/>
          <a:lstStyle/>
          <a:p>
            <a:r>
              <a:rPr lang="en-US" sz="4400" b="1" dirty="0"/>
              <a:t>Challenges and Issues</a:t>
            </a:r>
          </a:p>
        </p:txBody>
      </p:sp>
      <p:sp>
        <p:nvSpPr>
          <p:cNvPr id="6" name="TextBox 5">
            <a:extLst>
              <a:ext uri="{FF2B5EF4-FFF2-40B4-BE49-F238E27FC236}">
                <a16:creationId xmlns:a16="http://schemas.microsoft.com/office/drawing/2014/main" id="{28E65C32-A2AD-F65C-C76C-92C864892A5B}"/>
              </a:ext>
            </a:extLst>
          </p:cNvPr>
          <p:cNvSpPr txBox="1"/>
          <p:nvPr/>
        </p:nvSpPr>
        <p:spPr>
          <a:xfrm>
            <a:off x="1845940" y="1988840"/>
            <a:ext cx="9937104" cy="1569660"/>
          </a:xfrm>
          <a:prstGeom prst="rect">
            <a:avLst/>
          </a:prstGeom>
          <a:noFill/>
        </p:spPr>
        <p:txBody>
          <a:bodyPr wrap="square">
            <a:spAutoFit/>
          </a:bodyPr>
          <a:lstStyle/>
          <a:p>
            <a:pPr marL="342900" indent="-342900" algn="just">
              <a:buFont typeface="+mj-lt"/>
              <a:buAutoNum type="arabicPeriod"/>
            </a:pPr>
            <a:r>
              <a:rPr lang="en-US" sz="1600" dirty="0"/>
              <a:t>Cybersecurity Threats: Phishing, malware, and hacking can compromise user data and privacy.</a:t>
            </a:r>
          </a:p>
          <a:p>
            <a:pPr marL="342900" indent="-342900" algn="just">
              <a:buFont typeface="+mj-lt"/>
              <a:buAutoNum type="arabicPeriod"/>
            </a:pPr>
            <a:endParaRPr lang="en-US" sz="1600" dirty="0"/>
          </a:p>
          <a:p>
            <a:pPr marL="342900" indent="-342900" algn="just">
              <a:buFont typeface="+mj-lt"/>
              <a:buAutoNum type="arabicPeriod"/>
            </a:pPr>
            <a:r>
              <a:rPr lang="en-US" sz="1600" dirty="0"/>
              <a:t>Digital Divide: Not everyone has equal access to the Internet, creating disparities.</a:t>
            </a:r>
          </a:p>
          <a:p>
            <a:pPr marL="342900" indent="-342900" algn="just">
              <a:buFont typeface="+mj-lt"/>
              <a:buAutoNum type="arabicPeriod"/>
            </a:pPr>
            <a:endParaRPr lang="en-US" sz="1600" dirty="0"/>
          </a:p>
          <a:p>
            <a:pPr marL="342900" indent="-342900" algn="just">
              <a:buFont typeface="+mj-lt"/>
              <a:buAutoNum type="arabicPeriod"/>
            </a:pPr>
            <a:r>
              <a:rPr lang="en-US" sz="1600" dirty="0"/>
              <a:t>Bandwidth and Speed: High-quality operations require robust infrastructure, which may not be available in all regions</a:t>
            </a:r>
            <a:endParaRPr lang="en-IN" sz="1600" dirty="0"/>
          </a:p>
        </p:txBody>
      </p:sp>
    </p:spTree>
    <p:extLst>
      <p:ext uri="{BB962C8B-B14F-4D97-AF65-F5344CB8AC3E}">
        <p14:creationId xmlns:p14="http://schemas.microsoft.com/office/powerpoint/2010/main" val="19538051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Math 16x9">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9696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th education presentation with Pi  (widescreen).potx" id="{DF132673-7A8C-4FB7-A35E-0123B6C0D98B}" vid="{CCAAB50D-2EF2-4925-80C2-C83131AE58AC}"/>
    </a:ext>
  </a:extLst>
</a:theme>
</file>

<file path=ppt/theme/theme2.xml><?xml version="1.0" encoding="utf-8"?>
<a:theme xmlns:a="http://schemas.openxmlformats.org/drawingml/2006/main" name="Office Them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Math education presentation with Pi  (widescreen)</Template>
  <TotalTime>95</TotalTime>
  <Words>720</Words>
  <Application>Microsoft Office PowerPoint</Application>
  <PresentationFormat>Custom</PresentationFormat>
  <Paragraphs>59</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Euphemia</vt:lpstr>
      <vt:lpstr>Math 16x9</vt:lpstr>
      <vt:lpstr>INTRODUCTION TO WORLD WIDE WEB  AND  INTERNET OPERATIONS</vt:lpstr>
      <vt:lpstr>PowerPoint Presentation</vt:lpstr>
      <vt:lpstr> What is the Internet?</vt:lpstr>
      <vt:lpstr>What is the World Wide Web (WWW)?</vt:lpstr>
      <vt:lpstr>Key Components of the Web:</vt:lpstr>
      <vt:lpstr>How the Internet and Web Operate</vt:lpstr>
      <vt:lpstr>Key Features of Internet Operations</vt:lpstr>
      <vt:lpstr>Importance of the Internet and WWW</vt:lpstr>
      <vt:lpstr>Challenges and Issues</vt:lpstr>
      <vt:lpstr>Emerging Trends in Internet Operations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vikrant ravi</dc:creator>
  <cp:lastModifiedBy>vikrant ravi</cp:lastModifiedBy>
  <cp:revision>1</cp:revision>
  <dcterms:created xsi:type="dcterms:W3CDTF">2024-11-24T15:42:46Z</dcterms:created>
  <dcterms:modified xsi:type="dcterms:W3CDTF">2024-11-24T17:17:59Z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